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notesMasterIdLst>
    <p:notesMasterId r:id="rId20"/>
  </p:notesMasterIdLst>
  <p:sldIdLst>
    <p:sldId id="341" r:id="rId2"/>
    <p:sldId id="339" r:id="rId3"/>
    <p:sldId id="342" r:id="rId4"/>
    <p:sldId id="297" r:id="rId5"/>
    <p:sldId id="298" r:id="rId6"/>
    <p:sldId id="347" r:id="rId7"/>
    <p:sldId id="348" r:id="rId8"/>
    <p:sldId id="349" r:id="rId9"/>
    <p:sldId id="350" r:id="rId10"/>
    <p:sldId id="351" r:id="rId11"/>
    <p:sldId id="352" r:id="rId12"/>
    <p:sldId id="344" r:id="rId13"/>
    <p:sldId id="303" r:id="rId14"/>
    <p:sldId id="304" r:id="rId15"/>
    <p:sldId id="305" r:id="rId16"/>
    <p:sldId id="354" r:id="rId17"/>
    <p:sldId id="353" r:id="rId18"/>
    <p:sldId id="335" r:id="rId19"/>
  </p:sldIdLst>
  <p:sldSz cx="12192000" cy="6858000"/>
  <p:notesSz cx="6858000" cy="9144000"/>
  <p:embeddedFontLst>
    <p:embeddedFont>
      <p:font typeface="맑은 고딕" panose="020B0503020000020004" pitchFamily="50" charset="-127"/>
      <p:regular r:id="rId21"/>
      <p:bold r:id="rId22"/>
    </p:embeddedFont>
    <p:embeddedFont>
      <p:font typeface="카페24 고운밤" pitchFamily="2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88" userDrawn="1">
          <p15:clr>
            <a:srgbClr val="A4A3A4"/>
          </p15:clr>
        </p15:guide>
        <p15:guide id="2" pos="41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BD7A"/>
    <a:srgbClr val="D0C37D"/>
    <a:srgbClr val="8D81B9"/>
    <a:srgbClr val="7E9B9B"/>
    <a:srgbClr val="A0B086"/>
    <a:srgbClr val="A0B188"/>
    <a:srgbClr val="97AACB"/>
    <a:srgbClr val="F7F7F7"/>
    <a:srgbClr val="FFF0F7"/>
    <a:srgbClr val="FFC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49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77" y="72"/>
      </p:cViewPr>
      <p:guideLst>
        <p:guide orient="horz" pos="1888"/>
        <p:guide pos="41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4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2FA9B1-3346-48D4-832A-A0D2AE9AE2E4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6FB5A-512D-447D-B26C-72B9B8729B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3556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A1B3D6-FF5F-4EA2-82AB-06F9444EE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DF0E0F0-5F2E-46AF-B3DD-7504EF29D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64C3D8-B93B-4781-B8B5-AC0CD28C5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AEB797-FA53-4D00-9BE2-10DEC5FD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FC5DFB-266E-4004-8CB2-A2920E8A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73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833FD9-E168-45A9-917A-427B493C0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B3BEE06-2674-4D5F-A370-BE0DAFAE23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9DD27B-E543-4E3D-885C-3EB4CA6EC7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104ACB8-DDEA-4064-8A0D-7E13D5FA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E346BF-ABDA-4A75-8211-B815E8876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9D8443-113E-473E-A972-B1559E7BD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6468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44D3F-FAAF-477C-BF13-D273973A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A9B9950-7C41-482F-A9B0-063FBDDF18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AAF72B-A7C9-4DD7-978D-C295CC015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EE42E5-94E0-4C46-A736-51A255319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0D35BB-F25B-4695-A588-6D2DA9FD2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8489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8588AA-BB76-48AC-8877-F9E8FA7C41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85D314D-960E-4E3B-B581-9E5732044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95E9ED-A26B-40F0-BF61-D023937D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1F469A-DE60-4FCB-A765-18F587D88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D51BFD-F6FB-4B8A-B61E-F3A8CB4EB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754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01C5C3-B2C0-4C60-996F-C3D379D38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086F8C-61E4-468C-84B2-8652A7BA6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DAD6FE-58BB-4FC9-8A58-31B866D5A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5B6B3F-A01B-4C32-82E3-289112754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918AE9-4DF8-436D-AA3B-AF4D878AA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759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41FB8E-1F4E-450D-B622-DAAC12CD6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4B8F4E-CE30-47CA-96CB-4C3C3FBA3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6542A0-A35E-464E-A9D1-D7BEA81C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74D299-E915-4D19-A315-8C32F8617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211846-E06C-464C-8E85-91E9E8B58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310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AB1996-0E96-46D8-A104-DC06926A6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651799-8D14-4D59-BE6F-15A23EA310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277E6B-C764-47EB-A41B-07428F6FB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4F08CC-23D2-48DD-91DD-91993D3A7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9CEE72-F5A1-4BD7-AB30-BEC0AC19B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B5E17A-20DF-4423-BF73-8BE2F56E5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999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A9E41C-98CB-44D7-BB0C-9FD51AD6A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8A16BA-EC45-4114-B882-BB0CDB36F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915C22-B978-4BB0-9CD8-DBA84EC18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E04055E-8617-44DC-A69F-4DCFCF585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F001C97-4F8C-45BF-AEA6-A6E5D566A9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04EAF92-B0C1-4572-8927-EB6569C0E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6AC376A-BDF6-4C5D-ACE8-C4A4E5156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9F569C2-A053-4742-8DB2-401837217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899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91470C-B248-437C-94BA-2B4CB8415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BF4A75F-7BF9-449B-9239-D204590CB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3894497-945B-49D2-AEE3-B697C9C6D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78480EB-4582-411B-AA69-7D3204B15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841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1CB39EA-7259-49D5-B831-23457361D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69ABDD-198B-4CAA-8FC4-651CFADEF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7D26F6-2615-4B6F-ADC3-2EF1529BC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F84B81A-BC94-430A-A975-AFF33FF0F7B7}"/>
              </a:ext>
            </a:extLst>
          </p:cNvPr>
          <p:cNvSpPr/>
          <p:nvPr userDrawn="1"/>
        </p:nvSpPr>
        <p:spPr>
          <a:xfrm>
            <a:off x="422832" y="556627"/>
            <a:ext cx="11346335" cy="5773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74A5531-CE76-4BA6-99CC-6025574EA691}"/>
              </a:ext>
            </a:extLst>
          </p:cNvPr>
          <p:cNvCxnSpPr>
            <a:cxnSpLocks/>
          </p:cNvCxnSpPr>
          <p:nvPr userDrawn="1"/>
        </p:nvCxnSpPr>
        <p:spPr>
          <a:xfrm>
            <a:off x="871771" y="587139"/>
            <a:ext cx="1044845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8177D959-A3AA-449D-8E43-76A33CE4EE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71538" y="138113"/>
            <a:ext cx="5057314" cy="419529"/>
          </a:xfrm>
        </p:spPr>
        <p:txBody>
          <a:bodyPr>
            <a:noAutofit/>
          </a:bodyPr>
          <a:lstStyle>
            <a:lvl1pPr marL="0" indent="0">
              <a:buNone/>
              <a:defRPr sz="3000">
                <a:latin typeface="카페24 고운밤" pitchFamily="2" charset="-127"/>
                <a:ea typeface="카페24 고운밤" pitchFamily="2" charset="-127"/>
              </a:defRPr>
            </a:lvl1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7199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1CB39EA-7259-49D5-B831-23457361D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F69ABDD-198B-4CAA-8FC4-651CFADEF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7D26F6-2615-4B6F-ADC3-2EF1529BC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77BD8D-4CCB-4D75-9C5A-7A5149B93680}"/>
              </a:ext>
            </a:extLst>
          </p:cNvPr>
          <p:cNvSpPr/>
          <p:nvPr userDrawn="1"/>
        </p:nvSpPr>
        <p:spPr>
          <a:xfrm>
            <a:off x="422832" y="556627"/>
            <a:ext cx="11346335" cy="5773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033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7612D1-DBAF-4BD3-9188-121374DCA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6B3E79-A8DE-4094-AB01-41C3CC626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9719E8-0BE9-46AA-BBCC-C5A366E483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3ACC84-5698-4ACA-A3DC-050FA7AF1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644870-664B-42A9-9678-3B24AA96A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C8EFFE-4ED4-489A-975D-B8C06A4D2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320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93466D8-E52B-4C64-A241-87D6E44C7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279A32-EE09-4DA4-B03D-731520EE9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A2A3E3-261C-4025-9F2F-33C6A84EE9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D9B43-ADB4-4A33-BF31-DF44B01603AB}" type="datetimeFigureOut">
              <a:rPr lang="ko-KR" altLang="en-US" smtClean="0"/>
              <a:t>2022-05-01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8AFEF3-605E-4AC8-AFD8-F385FF077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F335DC-4C3F-4336-A0EA-99C5D7118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05C1CE-52FE-4483-9440-221A258A1C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8438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73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FEE9BBBF-1B43-421E-A881-ADDC091334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19" b="25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ECA02DB-9F85-4BAD-BEED-64AEFBE01CF7}"/>
              </a:ext>
            </a:extLst>
          </p:cNvPr>
          <p:cNvSpPr/>
          <p:nvPr/>
        </p:nvSpPr>
        <p:spPr>
          <a:xfrm>
            <a:off x="-3844" y="0"/>
            <a:ext cx="12195844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A8ABC8-B95E-465E-AA61-C66779209C3F}"/>
              </a:ext>
            </a:extLst>
          </p:cNvPr>
          <p:cNvSpPr txBox="1"/>
          <p:nvPr/>
        </p:nvSpPr>
        <p:spPr>
          <a:xfrm>
            <a:off x="788748" y="217807"/>
            <a:ext cx="5291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멀티 디바이스 융합 자바</a:t>
            </a:r>
            <a:r>
              <a:rPr lang="en-US" altLang="ko-KR" b="1" dirty="0">
                <a:latin typeface="카페24 고운밤" pitchFamily="2" charset="-127"/>
                <a:ea typeface="카페24 고운밤" pitchFamily="2" charset="-127"/>
              </a:rPr>
              <a:t>(Java) </a:t>
            </a:r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디지털 컨버전스 과정 </a:t>
            </a:r>
            <a:r>
              <a:rPr lang="en-US" altLang="ko-KR" b="1" dirty="0">
                <a:latin typeface="카페24 고운밤" pitchFamily="2" charset="-127"/>
                <a:ea typeface="카페24 고운밤" pitchFamily="2" charset="-127"/>
              </a:rPr>
              <a:t>8</a:t>
            </a:r>
            <a:r>
              <a:rPr lang="ko-KR" altLang="en-US" b="1" dirty="0">
                <a:latin typeface="카페24 고운밤" pitchFamily="2" charset="-127"/>
                <a:ea typeface="카페24 고운밤" pitchFamily="2" charset="-127"/>
              </a:rPr>
              <a:t>기 </a:t>
            </a:r>
            <a:r>
              <a:rPr lang="en-US" altLang="ko-KR" b="1" dirty="0">
                <a:latin typeface="카페24 고운밤" pitchFamily="2" charset="-127"/>
                <a:ea typeface="카페24 고운밤" pitchFamily="2" charset="-127"/>
              </a:rPr>
              <a:t>]</a:t>
            </a:r>
            <a:endParaRPr lang="ko-KR" altLang="en-US" b="1" dirty="0"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0E9CC50-E311-4783-B8AB-DF32CA57F6CA}"/>
              </a:ext>
            </a:extLst>
          </p:cNvPr>
          <p:cNvCxnSpPr>
            <a:cxnSpLocks/>
          </p:cNvCxnSpPr>
          <p:nvPr/>
        </p:nvCxnSpPr>
        <p:spPr>
          <a:xfrm>
            <a:off x="871771" y="587139"/>
            <a:ext cx="1044845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8046405C-78A0-43B6-A16D-6514151214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22" t="27602" r="15989" b="27672"/>
          <a:stretch/>
        </p:blipFill>
        <p:spPr>
          <a:xfrm>
            <a:off x="4291573" y="560231"/>
            <a:ext cx="4848373" cy="41312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94FBCDD-774D-4F47-8D5E-DD0FF84C8140}"/>
              </a:ext>
            </a:extLst>
          </p:cNvPr>
          <p:cNvSpPr txBox="1"/>
          <p:nvPr/>
        </p:nvSpPr>
        <p:spPr>
          <a:xfrm>
            <a:off x="6944999" y="4693830"/>
            <a:ext cx="32672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latin typeface="카페24 고운밤" pitchFamily="2" charset="-127"/>
                <a:ea typeface="카페24 고운밤" pitchFamily="2" charset="-127"/>
              </a:rPr>
              <a:t>담당업무 기술서</a:t>
            </a:r>
          </a:p>
        </p:txBody>
      </p:sp>
    </p:spTree>
    <p:extLst>
      <p:ext uri="{BB962C8B-B14F-4D97-AF65-F5344CB8AC3E}">
        <p14:creationId xmlns:p14="http://schemas.microsoft.com/office/powerpoint/2010/main" val="3883230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820CE3B-33FF-44DB-A253-29ED8CF691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3.2 </a:t>
            </a:r>
            <a:r>
              <a:rPr lang="ko-KR" altLang="en-US" dirty="0"/>
              <a:t>프로세스 설계서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5A769A-DC44-481E-9665-860162BB2363}"/>
              </a:ext>
            </a:extLst>
          </p:cNvPr>
          <p:cNvSpPr txBox="1"/>
          <p:nvPr/>
        </p:nvSpPr>
        <p:spPr>
          <a:xfrm>
            <a:off x="1128342" y="776286"/>
            <a:ext cx="1233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5)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 탈퇴</a:t>
            </a:r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A698E31E-F086-4D02-94FC-140DB9FB6A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867565"/>
              </p:ext>
            </p:extLst>
          </p:nvPr>
        </p:nvGraphicFramePr>
        <p:xfrm>
          <a:off x="1430516" y="1276849"/>
          <a:ext cx="9361041" cy="4680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03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1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사용자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시스템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96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5" name="순서도: 수행의 시작/종료 34">
            <a:extLst>
              <a:ext uri="{FF2B5EF4-FFF2-40B4-BE49-F238E27FC236}">
                <a16:creationId xmlns:a16="http://schemas.microsoft.com/office/drawing/2014/main" id="{41B8F49B-758E-405B-9314-750E344F0A72}"/>
              </a:ext>
            </a:extLst>
          </p:cNvPr>
          <p:cNvSpPr/>
          <p:nvPr/>
        </p:nvSpPr>
        <p:spPr>
          <a:xfrm>
            <a:off x="1573962" y="1992625"/>
            <a:ext cx="910742" cy="374108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회원탈퇴 시작</a:t>
            </a:r>
          </a:p>
        </p:txBody>
      </p:sp>
      <p:sp>
        <p:nvSpPr>
          <p:cNvPr id="36" name="AutoShape 36">
            <a:extLst>
              <a:ext uri="{FF2B5EF4-FFF2-40B4-BE49-F238E27FC236}">
                <a16:creationId xmlns:a16="http://schemas.microsoft.com/office/drawing/2014/main" id="{B03C3B14-326D-41D8-85F7-5B21523E59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70547" y="2844596"/>
            <a:ext cx="1285974" cy="437563"/>
          </a:xfrm>
          <a:prstGeom prst="flowChartDecision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0" dirty="0">
                <a:solidFill>
                  <a:prstClr val="black"/>
                </a:solidFill>
                <a:latin typeface="카페24 고운밤" pitchFamily="2" charset="-127"/>
                <a:ea typeface="카페24 고운밤" pitchFamily="2" charset="-127"/>
              </a:rPr>
              <a:t>비밀번호 일치</a:t>
            </a:r>
            <a:endParaRPr kumimoji="1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7" name="Text Box 73">
            <a:extLst>
              <a:ext uri="{FF2B5EF4-FFF2-40B4-BE49-F238E27FC236}">
                <a16:creationId xmlns:a16="http://schemas.microsoft.com/office/drawing/2014/main" id="{27169582-9CB2-43FA-B1AD-5651167EC7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54060" y="2791902"/>
            <a:ext cx="224281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N</a:t>
            </a:r>
            <a:endParaRPr kumimoji="1" lang="en-US" altLang="ko-KR" sz="14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8" name="Text Box 73">
            <a:extLst>
              <a:ext uri="{FF2B5EF4-FFF2-40B4-BE49-F238E27FC236}">
                <a16:creationId xmlns:a16="http://schemas.microsoft.com/office/drawing/2014/main" id="{DCE5EF3C-F5A1-4968-91FE-CA916A4B23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25381" y="2804629"/>
            <a:ext cx="214304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Y</a:t>
            </a:r>
          </a:p>
        </p:txBody>
      </p:sp>
      <p:sp>
        <p:nvSpPr>
          <p:cNvPr id="39" name="AutoShape 51">
            <a:extLst>
              <a:ext uri="{FF2B5EF4-FFF2-40B4-BE49-F238E27FC236}">
                <a16:creationId xmlns:a16="http://schemas.microsoft.com/office/drawing/2014/main" id="{A7A948B7-34DB-4C18-A9CB-66DBE8081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00888" y="3914423"/>
            <a:ext cx="1023694" cy="393598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회원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651CE181-0847-490D-8886-FD04AE6E98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3884" y="1975398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비밀번호 인증</a:t>
            </a:r>
          </a:p>
        </p:txBody>
      </p:sp>
      <p:cxnSp>
        <p:nvCxnSpPr>
          <p:cNvPr id="41" name="꺾인 연결선 85">
            <a:extLst>
              <a:ext uri="{FF2B5EF4-FFF2-40B4-BE49-F238E27FC236}">
                <a16:creationId xmlns:a16="http://schemas.microsoft.com/office/drawing/2014/main" id="{F4411897-1520-48AD-A2AA-A6712F311409}"/>
              </a:ext>
            </a:extLst>
          </p:cNvPr>
          <p:cNvCxnSpPr>
            <a:cxnSpLocks/>
            <a:stCxn id="35" idx="3"/>
            <a:endCxn id="40" idx="1"/>
          </p:cNvCxnSpPr>
          <p:nvPr/>
        </p:nvCxnSpPr>
        <p:spPr>
          <a:xfrm>
            <a:off x="2484704" y="2179679"/>
            <a:ext cx="979180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순서도: 수행의 시작/종료 42">
            <a:extLst>
              <a:ext uri="{FF2B5EF4-FFF2-40B4-BE49-F238E27FC236}">
                <a16:creationId xmlns:a16="http://schemas.microsoft.com/office/drawing/2014/main" id="{37507187-9CDE-40BA-9CED-835612F253A4}"/>
              </a:ext>
            </a:extLst>
          </p:cNvPr>
          <p:cNvSpPr/>
          <p:nvPr/>
        </p:nvSpPr>
        <p:spPr>
          <a:xfrm>
            <a:off x="8157363" y="5309443"/>
            <a:ext cx="910742" cy="466006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회원탈퇴</a:t>
            </a:r>
            <a:endParaRPr kumimoji="0" lang="en-US" altLang="ko-KR" sz="1400" b="0" dirty="0">
              <a:solidFill>
                <a:srgbClr val="000000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종료</a:t>
            </a:r>
          </a:p>
        </p:txBody>
      </p:sp>
      <p:cxnSp>
        <p:nvCxnSpPr>
          <p:cNvPr id="45" name="꺾인 연결선 85">
            <a:extLst>
              <a:ext uri="{FF2B5EF4-FFF2-40B4-BE49-F238E27FC236}">
                <a16:creationId xmlns:a16="http://schemas.microsoft.com/office/drawing/2014/main" id="{408D7AAE-8E44-4313-B1C0-29FDAB2F2C92}"/>
              </a:ext>
            </a:extLst>
          </p:cNvPr>
          <p:cNvCxnSpPr>
            <a:cxnSpLocks/>
            <a:stCxn id="36" idx="3"/>
            <a:endCxn id="52" idx="0"/>
          </p:cNvCxnSpPr>
          <p:nvPr/>
        </p:nvCxnSpPr>
        <p:spPr>
          <a:xfrm flipH="1">
            <a:off x="3947519" y="3063378"/>
            <a:ext cx="6209002" cy="737194"/>
          </a:xfrm>
          <a:prstGeom prst="bentConnector4">
            <a:avLst>
              <a:gd name="adj1" fmla="val -3682"/>
              <a:gd name="adj2" fmla="val 64839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꺾인 연결선 85">
            <a:extLst>
              <a:ext uri="{FF2B5EF4-FFF2-40B4-BE49-F238E27FC236}">
                <a16:creationId xmlns:a16="http://schemas.microsoft.com/office/drawing/2014/main" id="{EE9B0DEA-FD50-488A-A7C6-14E99A92069C}"/>
              </a:ext>
            </a:extLst>
          </p:cNvPr>
          <p:cNvCxnSpPr>
            <a:cxnSpLocks/>
            <a:stCxn id="52" idx="3"/>
            <a:endCxn id="73" idx="1"/>
          </p:cNvCxnSpPr>
          <p:nvPr/>
        </p:nvCxnSpPr>
        <p:spPr>
          <a:xfrm>
            <a:off x="4760815" y="4077303"/>
            <a:ext cx="2023606" cy="29715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AutoShape 36">
            <a:extLst>
              <a:ext uri="{FF2B5EF4-FFF2-40B4-BE49-F238E27FC236}">
                <a16:creationId xmlns:a16="http://schemas.microsoft.com/office/drawing/2014/main" id="{EEE50C45-0DA6-4475-AFC2-228D6D00E3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34223" y="3800572"/>
            <a:ext cx="1626592" cy="553461"/>
          </a:xfrm>
          <a:prstGeom prst="flowChartDecision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탈퇴동의</a:t>
            </a:r>
            <a:endParaRPr kumimoji="1" lang="en-US" altLang="ko-KR" sz="1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b="0">
                <a:solidFill>
                  <a:prstClr val="black"/>
                </a:solidFill>
                <a:latin typeface="카페24 고운밤" pitchFamily="2" charset="-127"/>
                <a:ea typeface="카페24 고운밤" pitchFamily="2" charset="-127"/>
              </a:rPr>
              <a:t>여부확인</a:t>
            </a:r>
            <a:endParaRPr kumimoji="1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3" name="AutoShape 51">
            <a:extLst>
              <a:ext uri="{FF2B5EF4-FFF2-40B4-BE49-F238E27FC236}">
                <a16:creationId xmlns:a16="http://schemas.microsoft.com/office/drawing/2014/main" id="{9CF0BBBB-9A06-482C-8282-A4CE508B7D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01687" y="1985731"/>
            <a:ext cx="1023694" cy="393598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회원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cxnSp>
        <p:nvCxnSpPr>
          <p:cNvPr id="54" name="꺾인 연결선 85">
            <a:extLst>
              <a:ext uri="{FF2B5EF4-FFF2-40B4-BE49-F238E27FC236}">
                <a16:creationId xmlns:a16="http://schemas.microsoft.com/office/drawing/2014/main" id="{818571F1-4C3D-4A8A-BF5D-27778B7BA5FE}"/>
              </a:ext>
            </a:extLst>
          </p:cNvPr>
          <p:cNvCxnSpPr>
            <a:cxnSpLocks/>
            <a:stCxn id="40" idx="3"/>
            <a:endCxn id="63" idx="1"/>
          </p:cNvCxnSpPr>
          <p:nvPr/>
        </p:nvCxnSpPr>
        <p:spPr>
          <a:xfrm>
            <a:off x="4431154" y="2179679"/>
            <a:ext cx="2362424" cy="17206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꺾인 연결선 85">
            <a:extLst>
              <a:ext uri="{FF2B5EF4-FFF2-40B4-BE49-F238E27FC236}">
                <a16:creationId xmlns:a16="http://schemas.microsoft.com/office/drawing/2014/main" id="{46D7DE21-84F4-49F7-A580-D5E0C3F8BF2A}"/>
              </a:ext>
            </a:extLst>
          </p:cNvPr>
          <p:cNvCxnSpPr>
            <a:cxnSpLocks/>
            <a:stCxn id="53" idx="3"/>
            <a:endCxn id="36" idx="0"/>
          </p:cNvCxnSpPr>
          <p:nvPr/>
        </p:nvCxnSpPr>
        <p:spPr>
          <a:xfrm>
            <a:off x="9513534" y="2379329"/>
            <a:ext cx="0" cy="465267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꺾인 연결선 85">
            <a:extLst>
              <a:ext uri="{FF2B5EF4-FFF2-40B4-BE49-F238E27FC236}">
                <a16:creationId xmlns:a16="http://schemas.microsoft.com/office/drawing/2014/main" id="{0150AEBB-3422-465A-AFE8-715073B7018B}"/>
              </a:ext>
            </a:extLst>
          </p:cNvPr>
          <p:cNvCxnSpPr>
            <a:cxnSpLocks/>
            <a:stCxn id="36" idx="1"/>
            <a:endCxn id="40" idx="2"/>
          </p:cNvCxnSpPr>
          <p:nvPr/>
        </p:nvCxnSpPr>
        <p:spPr>
          <a:xfrm rot="10800000">
            <a:off x="3947519" y="2383960"/>
            <a:ext cx="4923028" cy="679419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 Box 73">
            <a:extLst>
              <a:ext uri="{FF2B5EF4-FFF2-40B4-BE49-F238E27FC236}">
                <a16:creationId xmlns:a16="http://schemas.microsoft.com/office/drawing/2014/main" id="{F625ADFD-D5E3-4196-A009-E133336990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0509" y="3799220"/>
            <a:ext cx="224281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N</a:t>
            </a:r>
            <a:endParaRPr kumimoji="1" lang="en-US" altLang="ko-KR" sz="14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0" name="Text Box 73">
            <a:extLst>
              <a:ext uri="{FF2B5EF4-FFF2-40B4-BE49-F238E27FC236}">
                <a16:creationId xmlns:a16="http://schemas.microsoft.com/office/drawing/2014/main" id="{99197DD5-AF2F-4443-93B3-9D37DACD4E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6465" y="3792362"/>
            <a:ext cx="214304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Y</a:t>
            </a:r>
          </a:p>
        </p:txBody>
      </p:sp>
      <p:sp>
        <p:nvSpPr>
          <p:cNvPr id="62" name="Rectangle 6">
            <a:extLst>
              <a:ext uri="{FF2B5EF4-FFF2-40B4-BE49-F238E27FC236}">
                <a16:creationId xmlns:a16="http://schemas.microsoft.com/office/drawing/2014/main" id="{D2561E6D-00B1-408B-919B-4A8A16F88A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1789" y="1992625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PW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복호화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DBAF8AB-C2C9-433C-98ED-41210581520B}"/>
              </a:ext>
            </a:extLst>
          </p:cNvPr>
          <p:cNvSpPr/>
          <p:nvPr/>
        </p:nvSpPr>
        <p:spPr>
          <a:xfrm>
            <a:off x="6793578" y="2012281"/>
            <a:ext cx="967270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63CFDEA9-9728-4045-A0A8-EC9C196D04CA}"/>
              </a:ext>
            </a:extLst>
          </p:cNvPr>
          <p:cNvCxnSpPr>
            <a:stCxn id="62" idx="3"/>
            <a:endCxn id="53" idx="2"/>
          </p:cNvCxnSpPr>
          <p:nvPr/>
        </p:nvCxnSpPr>
        <p:spPr>
          <a:xfrm flipV="1">
            <a:off x="7789059" y="2182530"/>
            <a:ext cx="1212628" cy="1437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3E83CAAA-3A98-4FD6-8E31-5EFD26247BBA}"/>
              </a:ext>
            </a:extLst>
          </p:cNvPr>
          <p:cNvCxnSpPr>
            <a:cxnSpLocks/>
            <a:stCxn id="52" idx="1"/>
            <a:endCxn id="35" idx="2"/>
          </p:cNvCxnSpPr>
          <p:nvPr/>
        </p:nvCxnSpPr>
        <p:spPr>
          <a:xfrm rot="10800000">
            <a:off x="2029333" y="2366733"/>
            <a:ext cx="1104890" cy="171057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6">
            <a:extLst>
              <a:ext uri="{FF2B5EF4-FFF2-40B4-BE49-F238E27FC236}">
                <a16:creationId xmlns:a16="http://schemas.microsoft.com/office/drawing/2014/main" id="{E185BBBE-9D3E-4D7B-B9DE-995E890ED7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4421" y="3902737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탈퇴 회원</a:t>
            </a:r>
            <a:endParaRPr kumimoji="0" lang="en-US" altLang="ko-KR" sz="1400" b="0" kern="0" dirty="0">
              <a:solidFill>
                <a:srgbClr val="000000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업데이트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BB0E9EF9-C6B3-4A3A-9A90-B0A84DCADB15}"/>
              </a:ext>
            </a:extLst>
          </p:cNvPr>
          <p:cNvSpPr/>
          <p:nvPr/>
        </p:nvSpPr>
        <p:spPr>
          <a:xfrm>
            <a:off x="6844467" y="3915587"/>
            <a:ext cx="844263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40BC4E6F-3EF1-4F34-AFC4-69120D7572D0}"/>
              </a:ext>
            </a:extLst>
          </p:cNvPr>
          <p:cNvCxnSpPr>
            <a:cxnSpLocks/>
            <a:stCxn id="73" idx="3"/>
            <a:endCxn id="39" idx="2"/>
          </p:cNvCxnSpPr>
          <p:nvPr/>
        </p:nvCxnSpPr>
        <p:spPr>
          <a:xfrm>
            <a:off x="7751691" y="4107018"/>
            <a:ext cx="349197" cy="42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3EF6F4E2-3C06-4C12-B340-6BA7563C8BB7}"/>
              </a:ext>
            </a:extLst>
          </p:cNvPr>
          <p:cNvCxnSpPr>
            <a:cxnSpLocks/>
            <a:stCxn id="39" idx="3"/>
            <a:endCxn id="43" idx="0"/>
          </p:cNvCxnSpPr>
          <p:nvPr/>
        </p:nvCxnSpPr>
        <p:spPr>
          <a:xfrm flipH="1">
            <a:off x="8612734" y="4308021"/>
            <a:ext cx="1" cy="100142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6">
            <a:extLst>
              <a:ext uri="{FF2B5EF4-FFF2-40B4-BE49-F238E27FC236}">
                <a16:creationId xmlns:a16="http://schemas.microsoft.com/office/drawing/2014/main" id="{F1E93890-8919-48F5-8AED-FD85C84566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72886" y="3907030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프로시저 및</a:t>
            </a:r>
            <a:endParaRPr kumimoji="0" lang="en-US" altLang="ko-KR" sz="1400" b="0" kern="0" dirty="0">
              <a:solidFill>
                <a:srgbClr val="000000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스케줄러 처리</a:t>
            </a:r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771322A1-B273-422A-8C8F-1F909A9C5AA7}"/>
              </a:ext>
            </a:extLst>
          </p:cNvPr>
          <p:cNvSpPr/>
          <p:nvPr/>
        </p:nvSpPr>
        <p:spPr>
          <a:xfrm>
            <a:off x="9747782" y="3907030"/>
            <a:ext cx="844263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AD787969-BE0E-4908-8AB4-7EB54254BB7B}"/>
              </a:ext>
            </a:extLst>
          </p:cNvPr>
          <p:cNvCxnSpPr>
            <a:stCxn id="88" idx="1"/>
            <a:endCxn id="39" idx="4"/>
          </p:cNvCxnSpPr>
          <p:nvPr/>
        </p:nvCxnSpPr>
        <p:spPr>
          <a:xfrm flipH="1" flipV="1">
            <a:off x="9124582" y="4111222"/>
            <a:ext cx="548304" cy="8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473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6DB082D8-DDC3-4C4A-AA5C-206EAAEC97B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4.1 DB </a:t>
            </a:r>
            <a:r>
              <a:rPr lang="ko-KR" altLang="en-US" dirty="0"/>
              <a:t>테이블 분석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0D41EEC-B4E0-4102-A12D-21FE9E8187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6" t="5412" r="3075" b="51868"/>
          <a:stretch/>
        </p:blipFill>
        <p:spPr>
          <a:xfrm>
            <a:off x="871538" y="834491"/>
            <a:ext cx="5166511" cy="259450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F49E2D4-CDE5-4107-8C54-F7D1667E06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26" t="48446" r="3075" b="142"/>
          <a:stretch/>
        </p:blipFill>
        <p:spPr>
          <a:xfrm>
            <a:off x="871537" y="3597454"/>
            <a:ext cx="5166511" cy="312243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322AD00-A8A0-4449-B4BC-08001CCC6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34491"/>
            <a:ext cx="5981700" cy="458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27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B7FB0C28-1FD3-449A-BA54-8BED287B70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4.2 </a:t>
            </a:r>
            <a:r>
              <a:rPr lang="ko-KR" altLang="en-US" dirty="0"/>
              <a:t>전체 테이블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E3B0888-8822-44D9-900E-431E7B42A725}"/>
              </a:ext>
            </a:extLst>
          </p:cNvPr>
          <p:cNvGrpSpPr/>
          <p:nvPr/>
        </p:nvGrpSpPr>
        <p:grpSpPr>
          <a:xfrm>
            <a:off x="871538" y="1453681"/>
            <a:ext cx="1461172" cy="1724603"/>
            <a:chOff x="5365414" y="2288597"/>
            <a:chExt cx="1461172" cy="172460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00FAC56-0F05-4504-9BD5-904D75E3E25D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비밀번호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이름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이메일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별칭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가입일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탈퇴일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탈퇴확인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관리자확인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2769A508-409A-4766-9627-0134B5F45F7F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 원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9A61637-9B4B-41B0-A02B-C72CA79089FB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없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   음 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57C3526-B66F-4474-AC94-470336CAFEE6}"/>
              </a:ext>
            </a:extLst>
          </p:cNvPr>
          <p:cNvGrpSpPr/>
          <p:nvPr/>
        </p:nvGrpSpPr>
        <p:grpSpPr>
          <a:xfrm>
            <a:off x="9942588" y="1453683"/>
            <a:ext cx="1461172" cy="1724603"/>
            <a:chOff x="5365414" y="2288597"/>
            <a:chExt cx="1461172" cy="1724603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813DA9B-28B4-4B91-AF08-132274768B9E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ISBN,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제목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저자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출판사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번역가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표지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URL,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출판일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0AC07D1-E83B-4567-8087-4684668AC806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도서정보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CBCF28D-D395-4BBB-9CF9-E8CC11C31A63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I S B N</a:t>
              </a: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없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   음 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AB5CEF3-289B-4C98-B1AE-7C7AFE1C4283}"/>
              </a:ext>
            </a:extLst>
          </p:cNvPr>
          <p:cNvGrpSpPr/>
          <p:nvPr/>
        </p:nvGrpSpPr>
        <p:grpSpPr>
          <a:xfrm>
            <a:off x="10106364" y="4293218"/>
            <a:ext cx="1461172" cy="1724603"/>
            <a:chOff x="5365414" y="2288597"/>
            <a:chExt cx="1461172" cy="1724603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1F195A5-98BA-4164-8E25-4F6EE37DD85A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리뷰번호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작성일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별점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ISBN,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</a:p>
            <a:p>
              <a:pPr algn="ctr"/>
              <a:endParaRPr lang="en-US" altLang="ko-KR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ko-KR" altLang="en-US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복합키 </a:t>
              </a:r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ISBN, </a:t>
              </a:r>
              <a:r>
                <a:rPr lang="ko-KR" altLang="en-US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ID)</a:t>
              </a:r>
              <a:endParaRPr lang="ko-KR" altLang="en-US" sz="11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5B02366-B242-4F40-AF4D-0DF75267586D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리 뷰</a:t>
              </a: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EBE23107-0296-48CC-8B75-4E1100F36677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리뷰번호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481666D-9839-4AAC-B9AD-11506BF0B7F5}"/>
              </a:ext>
            </a:extLst>
          </p:cNvPr>
          <p:cNvGrpSpPr/>
          <p:nvPr/>
        </p:nvGrpSpPr>
        <p:grpSpPr>
          <a:xfrm>
            <a:off x="7682705" y="1453681"/>
            <a:ext cx="1461172" cy="1724603"/>
            <a:chOff x="5365414" y="2288597"/>
            <a:chExt cx="1461172" cy="1724603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0971CC1F-1ACA-42D4-9C9D-A4FA6D576DB4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책장번호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독서상태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총페이지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,ISBN, 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</a:p>
            <a:p>
              <a:pPr algn="ctr"/>
              <a:endParaRPr lang="en-US" altLang="ko-KR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ko-KR" altLang="en-US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복합키 </a:t>
              </a:r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ISBN, </a:t>
              </a:r>
              <a:r>
                <a:rPr lang="ko-KR" altLang="en-US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1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ID)</a:t>
              </a:r>
              <a:endParaRPr lang="ko-KR" altLang="en-US" sz="11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590A67D6-F954-4FF9-9D7E-7BAE0300E451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 장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3ACF2ABF-7F65-4FE2-9DC1-5CA25C2214F6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책장번호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ISBN,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B604859-948C-4A1D-844F-807E1CDC5C61}"/>
              </a:ext>
            </a:extLst>
          </p:cNvPr>
          <p:cNvGrpSpPr/>
          <p:nvPr/>
        </p:nvGrpSpPr>
        <p:grpSpPr>
          <a:xfrm>
            <a:off x="5399887" y="1453681"/>
            <a:ext cx="1461172" cy="1724603"/>
            <a:chOff x="5365414" y="2288597"/>
            <a:chExt cx="1461172" cy="1724603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646F0CD6-C55A-46D0-9696-0B1E12E0DFBA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기록번호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기록일자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기록쪽수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독서상태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책장번호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B3724598-00AE-4718-917E-C681FB267724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도서기록</a:t>
              </a: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8D86B4F2-223A-46E3-956C-5BDF7E7BAE76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기록번호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책장번호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7415A53-A58D-4E5A-96B1-EDBCBEF74B00}"/>
              </a:ext>
            </a:extLst>
          </p:cNvPr>
          <p:cNvGrpSpPr/>
          <p:nvPr/>
        </p:nvGrpSpPr>
        <p:grpSpPr>
          <a:xfrm>
            <a:off x="3131421" y="1453681"/>
            <a:ext cx="1461172" cy="1724603"/>
            <a:chOff x="5365414" y="2288597"/>
            <a:chExt cx="1461172" cy="1724603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132737F6-6B3E-4F29-9818-70F9B226A468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 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제목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작성일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조회수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 상태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5DA61C6A-BFA3-4A80-A0CA-33391AA52416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게시판</a:t>
              </a: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8EF8E46-7C15-43D8-9B66-2876F8594920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797E9ED-B98C-4856-91C9-624AA4B762E2}"/>
              </a:ext>
            </a:extLst>
          </p:cNvPr>
          <p:cNvGrpSpPr/>
          <p:nvPr/>
        </p:nvGrpSpPr>
        <p:grpSpPr>
          <a:xfrm>
            <a:off x="706584" y="4293218"/>
            <a:ext cx="1461172" cy="1724603"/>
            <a:chOff x="5365414" y="2288597"/>
            <a:chExt cx="1461172" cy="1724603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934BE04-11E1-42E0-BC2A-9D3678B2BE6B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댓글번호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작성일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회원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ID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08A1CD5-1EFD-4768-A0D6-24E34EBE7D2C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댓글</a:t>
              </a: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2E9069EA-10E4-4DDE-8416-4D13920F1BBE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댓글번호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spc="-15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spc="-15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spc="-15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spc="-15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게시글번호</a:t>
              </a:r>
              <a:r>
                <a:rPr lang="en-US" altLang="ko-KR" sz="1200" b="1" spc="-15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 ID</a:t>
              </a:r>
              <a:endParaRPr lang="ko-KR" altLang="en-US" sz="1200" b="1" spc="-15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58FBDC89-0E8F-4C8C-85A6-30CDE473E1DC}"/>
              </a:ext>
            </a:extLst>
          </p:cNvPr>
          <p:cNvGrpSpPr/>
          <p:nvPr/>
        </p:nvGrpSpPr>
        <p:grpSpPr>
          <a:xfrm>
            <a:off x="2586540" y="4293218"/>
            <a:ext cx="1461172" cy="1724603"/>
            <a:chOff x="5365414" y="2288597"/>
            <a:chExt cx="1461172" cy="1724603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100E309B-9D0F-4756-846E-C537070479AB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CODE_ID, CODE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설명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상위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사용여부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생성일시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수정일시</a:t>
              </a:r>
              <a:endParaRPr lang="en-US" altLang="ko-KR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50D8E6E6-05FD-419B-86E0-549ED4658F96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</a:t>
              </a:r>
              <a:endPara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363C1514-38AF-4A6D-8E4F-744BDAE781B5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CODE_ID</a:t>
              </a: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상위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CODE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6079340-8221-46E6-A05E-F648B73B174E}"/>
              </a:ext>
            </a:extLst>
          </p:cNvPr>
          <p:cNvGrpSpPr/>
          <p:nvPr/>
        </p:nvGrpSpPr>
        <p:grpSpPr>
          <a:xfrm>
            <a:off x="4466496" y="4293218"/>
            <a:ext cx="1461172" cy="1858934"/>
            <a:chOff x="9810299" y="2641946"/>
            <a:chExt cx="1461172" cy="1858934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BF5B1DE8-120C-49C2-9E51-FFA69AD0783F}"/>
                </a:ext>
              </a:extLst>
            </p:cNvPr>
            <p:cNvSpPr/>
            <p:nvPr/>
          </p:nvSpPr>
          <p:spPr>
            <a:xfrm>
              <a:off x="9810299" y="3347026"/>
              <a:ext cx="1461172" cy="1153854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첨부파일번호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참조번호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크기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타입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카테고리코드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로컬파일명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업로드파일명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첨부날짜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수정날짜</a:t>
              </a:r>
              <a:endParaRPr lang="en-US" altLang="ko-KR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9EACD8BA-1117-4D8F-B4F1-E9DF99092F01}"/>
                </a:ext>
              </a:extLst>
            </p:cNvPr>
            <p:cNvSpPr/>
            <p:nvPr/>
          </p:nvSpPr>
          <p:spPr>
            <a:xfrm>
              <a:off x="9810299" y="2641946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첨부파일</a:t>
              </a:r>
            </a:p>
          </p:txBody>
        </p:sp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1109E0F8-8CC2-43C8-A52B-1CD6F93B2EC3}"/>
                </a:ext>
              </a:extLst>
            </p:cNvPr>
            <p:cNvSpPr/>
            <p:nvPr/>
          </p:nvSpPr>
          <p:spPr>
            <a:xfrm>
              <a:off x="9810299" y="2960143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첨부파일번호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CODE_ID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BBB2C789-5BF5-4718-A17B-7EBE56C2E848}"/>
              </a:ext>
            </a:extLst>
          </p:cNvPr>
          <p:cNvGrpSpPr/>
          <p:nvPr/>
        </p:nvGrpSpPr>
        <p:grpSpPr>
          <a:xfrm>
            <a:off x="6346452" y="4293218"/>
            <a:ext cx="1461172" cy="1724603"/>
            <a:chOff x="5365414" y="2288597"/>
            <a:chExt cx="1461172" cy="1724603"/>
          </a:xfrm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6771652E-C562-489F-8803-75AF1DA4174E}"/>
                </a:ext>
              </a:extLst>
            </p:cNvPr>
            <p:cNvSpPr/>
            <p:nvPr/>
          </p:nvSpPr>
          <p:spPr>
            <a:xfrm>
              <a:off x="5365414" y="2993677"/>
              <a:ext cx="1461172" cy="1019523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공지사항번호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제목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조회수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작성일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분류카테고리</a:t>
              </a:r>
              <a:endParaRPr lang="ko-KR" altLang="en-US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8669BAC7-B780-4550-8E8A-6431A791FDDC}"/>
                </a:ext>
              </a:extLst>
            </p:cNvPr>
            <p:cNvSpPr/>
            <p:nvPr/>
          </p:nvSpPr>
          <p:spPr>
            <a:xfrm>
              <a:off x="5365414" y="2288597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공지사항</a:t>
              </a:r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E3900EA5-6FDE-4355-9943-114743A20844}"/>
                </a:ext>
              </a:extLst>
            </p:cNvPr>
            <p:cNvSpPr/>
            <p:nvPr/>
          </p:nvSpPr>
          <p:spPr>
            <a:xfrm>
              <a:off x="5365414" y="2606794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공지사항번호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CODE_ID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cxnSp>
        <p:nvCxnSpPr>
          <p:cNvPr id="55" name="연결선: 꺾임 54">
            <a:extLst>
              <a:ext uri="{FF2B5EF4-FFF2-40B4-BE49-F238E27FC236}">
                <a16:creationId xmlns:a16="http://schemas.microsoft.com/office/drawing/2014/main" id="{6674F4C8-150D-4570-AA57-CF8C2D3D6A3F}"/>
              </a:ext>
            </a:extLst>
          </p:cNvPr>
          <p:cNvCxnSpPr>
            <a:cxnSpLocks/>
            <a:stCxn id="14" idx="3"/>
            <a:endCxn id="5" idx="0"/>
          </p:cNvCxnSpPr>
          <p:nvPr/>
        </p:nvCxnSpPr>
        <p:spPr>
          <a:xfrm flipH="1" flipV="1">
            <a:off x="1602124" y="1453681"/>
            <a:ext cx="9965412" cy="2998636"/>
          </a:xfrm>
          <a:prstGeom prst="bentConnector4">
            <a:avLst>
              <a:gd name="adj1" fmla="val -2294"/>
              <a:gd name="adj2" fmla="val 119143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959595BD-586C-4BF7-87CA-1CBC9D296ED0}"/>
              </a:ext>
            </a:extLst>
          </p:cNvPr>
          <p:cNvCxnSpPr>
            <a:cxnSpLocks/>
            <a:stCxn id="18" idx="0"/>
            <a:endCxn id="6" idx="3"/>
          </p:cNvCxnSpPr>
          <p:nvPr/>
        </p:nvCxnSpPr>
        <p:spPr>
          <a:xfrm rot="16200000" flipH="1" flipV="1">
            <a:off x="5117181" y="-1330791"/>
            <a:ext cx="511639" cy="6080581"/>
          </a:xfrm>
          <a:prstGeom prst="bentConnector4">
            <a:avLst>
              <a:gd name="adj1" fmla="val -78935"/>
              <a:gd name="adj2" fmla="val 9494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AE43B484-20A5-40CF-B379-1BEF7307B4CE}"/>
              </a:ext>
            </a:extLst>
          </p:cNvPr>
          <p:cNvCxnSpPr>
            <a:stCxn id="19" idx="3"/>
            <a:endCxn id="11" idx="1"/>
          </p:cNvCxnSpPr>
          <p:nvPr/>
        </p:nvCxnSpPr>
        <p:spPr>
          <a:xfrm>
            <a:off x="9143877" y="1965320"/>
            <a:ext cx="798711" cy="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화살표 연결선 89">
            <a:extLst>
              <a:ext uri="{FF2B5EF4-FFF2-40B4-BE49-F238E27FC236}">
                <a16:creationId xmlns:a16="http://schemas.microsoft.com/office/drawing/2014/main" id="{FD430088-BDBA-436D-9B37-5C0B86655A8F}"/>
              </a:ext>
            </a:extLst>
          </p:cNvPr>
          <p:cNvCxnSpPr>
            <a:cxnSpLocks/>
            <a:stCxn id="22" idx="3"/>
            <a:endCxn id="17" idx="1"/>
          </p:cNvCxnSpPr>
          <p:nvPr/>
        </p:nvCxnSpPr>
        <p:spPr>
          <a:xfrm>
            <a:off x="6861059" y="2668523"/>
            <a:ext cx="82164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연결선: 꺾임 120">
            <a:extLst>
              <a:ext uri="{FF2B5EF4-FFF2-40B4-BE49-F238E27FC236}">
                <a16:creationId xmlns:a16="http://schemas.microsoft.com/office/drawing/2014/main" id="{A8EAE099-F717-4ED6-994A-ADD605E73BCF}"/>
              </a:ext>
            </a:extLst>
          </p:cNvPr>
          <p:cNvCxnSpPr>
            <a:stCxn id="23" idx="0"/>
            <a:endCxn id="4" idx="3"/>
          </p:cNvCxnSpPr>
          <p:nvPr/>
        </p:nvCxnSpPr>
        <p:spPr>
          <a:xfrm rot="16200000" flipH="1" flipV="1">
            <a:off x="3624171" y="162220"/>
            <a:ext cx="1214842" cy="3797763"/>
          </a:xfrm>
          <a:prstGeom prst="bentConnector4">
            <a:avLst>
              <a:gd name="adj1" fmla="val -18817"/>
              <a:gd name="adj2" fmla="val 8556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연결선: 꺾임 123">
            <a:extLst>
              <a:ext uri="{FF2B5EF4-FFF2-40B4-BE49-F238E27FC236}">
                <a16:creationId xmlns:a16="http://schemas.microsoft.com/office/drawing/2014/main" id="{013BE283-9318-4B20-B5CE-D3F304CD883F}"/>
              </a:ext>
            </a:extLst>
          </p:cNvPr>
          <p:cNvCxnSpPr>
            <a:cxnSpLocks/>
            <a:stCxn id="27" idx="1"/>
            <a:endCxn id="4" idx="2"/>
          </p:cNvCxnSpPr>
          <p:nvPr/>
        </p:nvCxnSpPr>
        <p:spPr>
          <a:xfrm rot="10800000" flipV="1">
            <a:off x="1602125" y="2668522"/>
            <a:ext cx="1529297" cy="509761"/>
          </a:xfrm>
          <a:prstGeom prst="bentConnector4">
            <a:avLst>
              <a:gd name="adj1" fmla="val 11498"/>
              <a:gd name="adj2" fmla="val 144845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>
            <a:extLst>
              <a:ext uri="{FF2B5EF4-FFF2-40B4-BE49-F238E27FC236}">
                <a16:creationId xmlns:a16="http://schemas.microsoft.com/office/drawing/2014/main" id="{BC67CD8B-41A7-4425-9FD2-0026564FFDAD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10836950" y="3178284"/>
            <a:ext cx="0" cy="111493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연결선: 꺾임 133">
            <a:extLst>
              <a:ext uri="{FF2B5EF4-FFF2-40B4-BE49-F238E27FC236}">
                <a16:creationId xmlns:a16="http://schemas.microsoft.com/office/drawing/2014/main" id="{589DC6B3-9233-48CC-A3B2-2D9D2A903CDF}"/>
              </a:ext>
            </a:extLst>
          </p:cNvPr>
          <p:cNvCxnSpPr>
            <a:stCxn id="33" idx="1"/>
            <a:endCxn id="4" idx="1"/>
          </p:cNvCxnSpPr>
          <p:nvPr/>
        </p:nvCxnSpPr>
        <p:spPr>
          <a:xfrm rot="10800000" flipH="1">
            <a:off x="706584" y="2668523"/>
            <a:ext cx="164954" cy="1783794"/>
          </a:xfrm>
          <a:prstGeom prst="bentConnector3">
            <a:avLst>
              <a:gd name="adj1" fmla="val -138584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연결선: 꺾임 135">
            <a:extLst>
              <a:ext uri="{FF2B5EF4-FFF2-40B4-BE49-F238E27FC236}">
                <a16:creationId xmlns:a16="http://schemas.microsoft.com/office/drawing/2014/main" id="{056668A5-CD2A-4BBF-BBD4-BFDC1918A649}"/>
              </a:ext>
            </a:extLst>
          </p:cNvPr>
          <p:cNvCxnSpPr>
            <a:stCxn id="33" idx="0"/>
            <a:endCxn id="27" idx="2"/>
          </p:cNvCxnSpPr>
          <p:nvPr/>
        </p:nvCxnSpPr>
        <p:spPr>
          <a:xfrm rot="5400000" flipH="1" flipV="1">
            <a:off x="2092121" y="2523333"/>
            <a:ext cx="1114934" cy="2424837"/>
          </a:xfrm>
          <a:prstGeom prst="bentConnector3">
            <a:avLst>
              <a:gd name="adj1" fmla="val 6458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연결선: 꺾임 138">
            <a:extLst>
              <a:ext uri="{FF2B5EF4-FFF2-40B4-BE49-F238E27FC236}">
                <a16:creationId xmlns:a16="http://schemas.microsoft.com/office/drawing/2014/main" id="{8F06040F-2C4C-4563-9B1F-A2353F6846B5}"/>
              </a:ext>
            </a:extLst>
          </p:cNvPr>
          <p:cNvCxnSpPr>
            <a:stCxn id="27" idx="3"/>
            <a:endCxn id="38" idx="0"/>
          </p:cNvCxnSpPr>
          <p:nvPr/>
        </p:nvCxnSpPr>
        <p:spPr>
          <a:xfrm flipH="1">
            <a:off x="3317126" y="2668523"/>
            <a:ext cx="1275467" cy="1624695"/>
          </a:xfrm>
          <a:prstGeom prst="bentConnector4">
            <a:avLst>
              <a:gd name="adj1" fmla="val -17923"/>
              <a:gd name="adj2" fmla="val 65062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연결선: 꺾임 144">
            <a:extLst>
              <a:ext uri="{FF2B5EF4-FFF2-40B4-BE49-F238E27FC236}">
                <a16:creationId xmlns:a16="http://schemas.microsoft.com/office/drawing/2014/main" id="{3A472F92-E86E-42A6-B9FB-BB6DF6C0AFEF}"/>
              </a:ext>
            </a:extLst>
          </p:cNvPr>
          <p:cNvCxnSpPr>
            <a:stCxn id="37" idx="2"/>
            <a:endCxn id="37" idx="1"/>
          </p:cNvCxnSpPr>
          <p:nvPr/>
        </p:nvCxnSpPr>
        <p:spPr>
          <a:xfrm rot="5400000" flipH="1">
            <a:off x="2696952" y="5397648"/>
            <a:ext cx="509761" cy="730586"/>
          </a:xfrm>
          <a:prstGeom prst="bentConnector4">
            <a:avLst>
              <a:gd name="adj1" fmla="val -44845"/>
              <a:gd name="adj2" fmla="val 131290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연결선: 꺾임 152">
            <a:extLst>
              <a:ext uri="{FF2B5EF4-FFF2-40B4-BE49-F238E27FC236}">
                <a16:creationId xmlns:a16="http://schemas.microsoft.com/office/drawing/2014/main" id="{76129A19-B727-4DAC-907F-11AF2161618E}"/>
              </a:ext>
            </a:extLst>
          </p:cNvPr>
          <p:cNvCxnSpPr>
            <a:stCxn id="41" idx="2"/>
            <a:endCxn id="37" idx="3"/>
          </p:cNvCxnSpPr>
          <p:nvPr/>
        </p:nvCxnSpPr>
        <p:spPr>
          <a:xfrm rot="5400000" flipH="1">
            <a:off x="4300351" y="5255421"/>
            <a:ext cx="644092" cy="1149370"/>
          </a:xfrm>
          <a:prstGeom prst="bentConnector4">
            <a:avLst>
              <a:gd name="adj1" fmla="val -35492"/>
              <a:gd name="adj2" fmla="val 81782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연결선: 꺾임 154">
            <a:extLst>
              <a:ext uri="{FF2B5EF4-FFF2-40B4-BE49-F238E27FC236}">
                <a16:creationId xmlns:a16="http://schemas.microsoft.com/office/drawing/2014/main" id="{B90F552B-250B-458F-904A-6F8E47808299}"/>
              </a:ext>
            </a:extLst>
          </p:cNvPr>
          <p:cNvCxnSpPr>
            <a:cxnSpLocks/>
            <a:stCxn id="50" idx="0"/>
            <a:endCxn id="39" idx="3"/>
          </p:cNvCxnSpPr>
          <p:nvPr/>
        </p:nvCxnSpPr>
        <p:spPr>
          <a:xfrm rot="16200000" flipH="1" flipV="1">
            <a:off x="5306555" y="3034374"/>
            <a:ext cx="511639" cy="3029326"/>
          </a:xfrm>
          <a:prstGeom prst="bentConnector4">
            <a:avLst>
              <a:gd name="adj1" fmla="val -44680"/>
              <a:gd name="adj2" fmla="val 88890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연결선: 꺾임 159">
            <a:extLst>
              <a:ext uri="{FF2B5EF4-FFF2-40B4-BE49-F238E27FC236}">
                <a16:creationId xmlns:a16="http://schemas.microsoft.com/office/drawing/2014/main" id="{03AE5834-784F-4B48-B965-210D2FDE8ADB}"/>
              </a:ext>
            </a:extLst>
          </p:cNvPr>
          <p:cNvCxnSpPr>
            <a:stCxn id="46" idx="0"/>
            <a:endCxn id="38" idx="3"/>
          </p:cNvCxnSpPr>
          <p:nvPr/>
        </p:nvCxnSpPr>
        <p:spPr>
          <a:xfrm rot="16200000" flipH="1" flipV="1">
            <a:off x="6422803" y="1918126"/>
            <a:ext cx="159099" cy="4909282"/>
          </a:xfrm>
          <a:prstGeom prst="bentConnector4">
            <a:avLst>
              <a:gd name="adj1" fmla="val -265019"/>
              <a:gd name="adj2" fmla="val 95107"/>
            </a:avLst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3" name="그룹 172">
            <a:extLst>
              <a:ext uri="{FF2B5EF4-FFF2-40B4-BE49-F238E27FC236}">
                <a16:creationId xmlns:a16="http://schemas.microsoft.com/office/drawing/2014/main" id="{0CD59706-79A5-4BEE-AF6B-E2897D4C2A94}"/>
              </a:ext>
            </a:extLst>
          </p:cNvPr>
          <p:cNvGrpSpPr/>
          <p:nvPr/>
        </p:nvGrpSpPr>
        <p:grpSpPr>
          <a:xfrm>
            <a:off x="8226408" y="4293218"/>
            <a:ext cx="1461172" cy="1858934"/>
            <a:chOff x="8226408" y="4293218"/>
            <a:chExt cx="1461172" cy="1858934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EAD1E0F5-BF92-4A30-A813-BA9F487A31F5}"/>
                </a:ext>
              </a:extLst>
            </p:cNvPr>
            <p:cNvSpPr/>
            <p:nvPr/>
          </p:nvSpPr>
          <p:spPr>
            <a:xfrm>
              <a:off x="8226408" y="4998298"/>
              <a:ext cx="1461172" cy="1153854"/>
            </a:xfrm>
            <a:prstGeom prst="rect">
              <a:avLst/>
            </a:prstGeom>
            <a:solidFill>
              <a:srgbClr val="F7F7F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Q&amp;A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제목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별칭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조회수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내용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부모글번호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답글그룹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답글단계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spc="-15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답글들여쓰기</a:t>
              </a:r>
              <a:r>
                <a:rPr lang="en-US" altLang="ko-KR" sz="1200" spc="-15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생성일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 </a:t>
              </a:r>
              <a:r>
                <a:rPr lang="ko-KR" altLang="en-US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수정일</a:t>
              </a:r>
              <a:r>
                <a:rPr lang="en-US" altLang="ko-KR" sz="12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,</a:t>
              </a:r>
            </a:p>
            <a:p>
              <a:pPr algn="ctr"/>
              <a:r>
                <a:rPr lang="ko-KR" altLang="en-US" sz="1200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분류카테고리</a:t>
              </a:r>
              <a:endParaRPr lang="ko-KR" altLang="en-US" sz="12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7887C8CA-E223-4090-BC0A-226A7DD7FA96}"/>
                </a:ext>
              </a:extLst>
            </p:cNvPr>
            <p:cNvSpPr/>
            <p:nvPr/>
          </p:nvSpPr>
          <p:spPr>
            <a:xfrm>
              <a:off x="8226408" y="4293218"/>
              <a:ext cx="1461172" cy="318197"/>
            </a:xfrm>
            <a:prstGeom prst="rect">
              <a:avLst/>
            </a:prstGeom>
            <a:solidFill>
              <a:srgbClr val="FFCCE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Q&amp;A</a:t>
              </a:r>
              <a:endPara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A2BD4801-351E-4BF9-BFBF-76AE80E8F37E}"/>
                </a:ext>
              </a:extLst>
            </p:cNvPr>
            <p:cNvSpPr/>
            <p:nvPr/>
          </p:nvSpPr>
          <p:spPr>
            <a:xfrm>
              <a:off x="8226408" y="4611415"/>
              <a:ext cx="1461172" cy="386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기본키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Q&amp;A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번호</a:t>
              </a:r>
              <a:endParaRPr lang="en-US" altLang="ko-KR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  <a:p>
              <a:pPr algn="ctr"/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외래키</a:t>
              </a:r>
              <a:r>
                <a:rPr lang="ko-KR" altLang="en-US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 </a:t>
              </a:r>
              <a:r>
                <a:rPr lang="en-US" altLang="ko-KR" sz="1200" b="1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: </a:t>
              </a:r>
              <a:r>
                <a:rPr lang="ko-KR" altLang="en-US" sz="1200" b="1" dirty="0" err="1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부모글번호</a:t>
              </a:r>
              <a:endParaRPr lang="ko-KR" altLang="en-US" sz="12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endParaRPr>
            </a:p>
          </p:txBody>
        </p:sp>
        <p:cxnSp>
          <p:nvCxnSpPr>
            <p:cNvPr id="164" name="연결선: 꺾임 163">
              <a:extLst>
                <a:ext uri="{FF2B5EF4-FFF2-40B4-BE49-F238E27FC236}">
                  <a16:creationId xmlns:a16="http://schemas.microsoft.com/office/drawing/2014/main" id="{68ADE040-53FA-41E9-BBF1-CDD99BFCCC32}"/>
                </a:ext>
              </a:extLst>
            </p:cNvPr>
            <p:cNvCxnSpPr>
              <a:cxnSpLocks/>
              <a:stCxn id="45" idx="2"/>
              <a:endCxn id="45" idx="3"/>
            </p:cNvCxnSpPr>
            <p:nvPr/>
          </p:nvCxnSpPr>
          <p:spPr>
            <a:xfrm rot="5400000" flipH="1" flipV="1">
              <a:off x="9033823" y="5498396"/>
              <a:ext cx="576927" cy="730586"/>
            </a:xfrm>
            <a:prstGeom prst="bentConnector4">
              <a:avLst>
                <a:gd name="adj1" fmla="val -39624"/>
                <a:gd name="adj2" fmla="val 131290"/>
              </a:avLst>
            </a:prstGeom>
            <a:ln w="1270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2" name="직선 연결선 181">
            <a:extLst>
              <a:ext uri="{FF2B5EF4-FFF2-40B4-BE49-F238E27FC236}">
                <a16:creationId xmlns:a16="http://schemas.microsoft.com/office/drawing/2014/main" id="{761A5D30-F413-4634-B2C5-B94A2DEBC105}"/>
              </a:ext>
            </a:extLst>
          </p:cNvPr>
          <p:cNvCxnSpPr>
            <a:cxnSpLocks/>
          </p:cNvCxnSpPr>
          <p:nvPr/>
        </p:nvCxnSpPr>
        <p:spPr>
          <a:xfrm>
            <a:off x="9144490" y="1902219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연결선 182">
            <a:extLst>
              <a:ext uri="{FF2B5EF4-FFF2-40B4-BE49-F238E27FC236}">
                <a16:creationId xmlns:a16="http://schemas.microsoft.com/office/drawing/2014/main" id="{BDAFAE5B-BC38-4729-A621-C2A01125DF3E}"/>
              </a:ext>
            </a:extLst>
          </p:cNvPr>
          <p:cNvCxnSpPr>
            <a:cxnSpLocks/>
          </p:cNvCxnSpPr>
          <p:nvPr/>
        </p:nvCxnSpPr>
        <p:spPr>
          <a:xfrm flipH="1">
            <a:off x="9143347" y="1961923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직선 연결선 193">
            <a:extLst>
              <a:ext uri="{FF2B5EF4-FFF2-40B4-BE49-F238E27FC236}">
                <a16:creationId xmlns:a16="http://schemas.microsoft.com/office/drawing/2014/main" id="{67F2DDE7-74F0-4AC3-A86B-CCDD384D0801}"/>
              </a:ext>
            </a:extLst>
          </p:cNvPr>
          <p:cNvCxnSpPr>
            <a:cxnSpLocks/>
          </p:cNvCxnSpPr>
          <p:nvPr/>
        </p:nvCxnSpPr>
        <p:spPr>
          <a:xfrm>
            <a:off x="9226203" y="1931643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직선 연결선 194">
            <a:extLst>
              <a:ext uri="{FF2B5EF4-FFF2-40B4-BE49-F238E27FC236}">
                <a16:creationId xmlns:a16="http://schemas.microsoft.com/office/drawing/2014/main" id="{91671404-AFFB-411E-9BAF-14B6094AE8E9}"/>
              </a:ext>
            </a:extLst>
          </p:cNvPr>
          <p:cNvCxnSpPr>
            <a:cxnSpLocks/>
          </p:cNvCxnSpPr>
          <p:nvPr/>
        </p:nvCxnSpPr>
        <p:spPr>
          <a:xfrm flipH="1">
            <a:off x="9226203" y="1929946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직선 연결선 203">
            <a:extLst>
              <a:ext uri="{FF2B5EF4-FFF2-40B4-BE49-F238E27FC236}">
                <a16:creationId xmlns:a16="http://schemas.microsoft.com/office/drawing/2014/main" id="{5833936E-08D9-49D3-B95B-7DBAABA9C163}"/>
              </a:ext>
            </a:extLst>
          </p:cNvPr>
          <p:cNvCxnSpPr>
            <a:cxnSpLocks/>
          </p:cNvCxnSpPr>
          <p:nvPr/>
        </p:nvCxnSpPr>
        <p:spPr>
          <a:xfrm>
            <a:off x="6861059" y="2606694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직선 연결선 204">
            <a:extLst>
              <a:ext uri="{FF2B5EF4-FFF2-40B4-BE49-F238E27FC236}">
                <a16:creationId xmlns:a16="http://schemas.microsoft.com/office/drawing/2014/main" id="{94511E13-9D67-4F7D-A390-E10CD4CDB1F8}"/>
              </a:ext>
            </a:extLst>
          </p:cNvPr>
          <p:cNvCxnSpPr>
            <a:cxnSpLocks/>
          </p:cNvCxnSpPr>
          <p:nvPr/>
        </p:nvCxnSpPr>
        <p:spPr>
          <a:xfrm flipH="1">
            <a:off x="6859916" y="2666398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직선 연결선 205">
            <a:extLst>
              <a:ext uri="{FF2B5EF4-FFF2-40B4-BE49-F238E27FC236}">
                <a16:creationId xmlns:a16="http://schemas.microsoft.com/office/drawing/2014/main" id="{579D5104-6A63-4362-9362-C533BC16090F}"/>
              </a:ext>
            </a:extLst>
          </p:cNvPr>
          <p:cNvCxnSpPr>
            <a:cxnSpLocks/>
          </p:cNvCxnSpPr>
          <p:nvPr/>
        </p:nvCxnSpPr>
        <p:spPr>
          <a:xfrm>
            <a:off x="6942772" y="2636118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연결선 206">
            <a:extLst>
              <a:ext uri="{FF2B5EF4-FFF2-40B4-BE49-F238E27FC236}">
                <a16:creationId xmlns:a16="http://schemas.microsoft.com/office/drawing/2014/main" id="{D9DFCEA3-D186-42FA-BF70-175BFA0580CC}"/>
              </a:ext>
            </a:extLst>
          </p:cNvPr>
          <p:cNvCxnSpPr>
            <a:cxnSpLocks/>
          </p:cNvCxnSpPr>
          <p:nvPr/>
        </p:nvCxnSpPr>
        <p:spPr>
          <a:xfrm flipH="1">
            <a:off x="6942772" y="2634421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>
            <a:extLst>
              <a:ext uri="{FF2B5EF4-FFF2-40B4-BE49-F238E27FC236}">
                <a16:creationId xmlns:a16="http://schemas.microsoft.com/office/drawing/2014/main" id="{65B2EF5E-8BC0-4841-B92B-798FDBC94F2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378667" y="422660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연결선 208">
            <a:extLst>
              <a:ext uri="{FF2B5EF4-FFF2-40B4-BE49-F238E27FC236}">
                <a16:creationId xmlns:a16="http://schemas.microsoft.com/office/drawing/2014/main" id="{381EC599-37F8-444B-80BB-469FF18A9D8D}"/>
              </a:ext>
            </a:extLst>
          </p:cNvPr>
          <p:cNvCxnSpPr>
            <a:cxnSpLocks/>
          </p:cNvCxnSpPr>
          <p:nvPr/>
        </p:nvCxnSpPr>
        <p:spPr>
          <a:xfrm rot="16200000" flipV="1">
            <a:off x="1435519" y="423020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>
            <a:extLst>
              <a:ext uri="{FF2B5EF4-FFF2-40B4-BE49-F238E27FC236}">
                <a16:creationId xmlns:a16="http://schemas.microsoft.com/office/drawing/2014/main" id="{EC7A1D24-4AB3-40D9-91C8-6E3608193B3F}"/>
              </a:ext>
            </a:extLst>
          </p:cNvPr>
          <p:cNvCxnSpPr>
            <a:cxnSpLocks/>
          </p:cNvCxnSpPr>
          <p:nvPr/>
        </p:nvCxnSpPr>
        <p:spPr>
          <a:xfrm rot="5400000" flipV="1">
            <a:off x="1403119" y="413412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A13D2AB2-BEA8-45C2-979E-7792760F3FBC}"/>
              </a:ext>
            </a:extLst>
          </p:cNvPr>
          <p:cNvCxnSpPr>
            <a:cxnSpLocks/>
          </p:cNvCxnSpPr>
          <p:nvPr/>
        </p:nvCxnSpPr>
        <p:spPr>
          <a:xfrm rot="10800000" flipV="1">
            <a:off x="1403119" y="413412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직선 연결선 211">
            <a:extLst>
              <a:ext uri="{FF2B5EF4-FFF2-40B4-BE49-F238E27FC236}">
                <a16:creationId xmlns:a16="http://schemas.microsoft.com/office/drawing/2014/main" id="{2F815CE1-00F5-4562-8750-38E1B58E959F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77222" y="1387068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4456E5B0-3435-4F4E-83D3-F415A6A9B3B9}"/>
              </a:ext>
            </a:extLst>
          </p:cNvPr>
          <p:cNvCxnSpPr>
            <a:cxnSpLocks/>
          </p:cNvCxnSpPr>
          <p:nvPr/>
        </p:nvCxnSpPr>
        <p:spPr>
          <a:xfrm rot="16200000" flipV="1">
            <a:off x="6134074" y="1390668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>
            <a:extLst>
              <a:ext uri="{FF2B5EF4-FFF2-40B4-BE49-F238E27FC236}">
                <a16:creationId xmlns:a16="http://schemas.microsoft.com/office/drawing/2014/main" id="{B7B90686-D583-4886-B8F6-CDFFDF8D46DD}"/>
              </a:ext>
            </a:extLst>
          </p:cNvPr>
          <p:cNvCxnSpPr>
            <a:cxnSpLocks/>
          </p:cNvCxnSpPr>
          <p:nvPr/>
        </p:nvCxnSpPr>
        <p:spPr>
          <a:xfrm rot="5400000" flipV="1">
            <a:off x="6101674" y="1294581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>
            <a:extLst>
              <a:ext uri="{FF2B5EF4-FFF2-40B4-BE49-F238E27FC236}">
                <a16:creationId xmlns:a16="http://schemas.microsoft.com/office/drawing/2014/main" id="{3BF6A759-9485-4E7A-BD72-8ABCAF0C4349}"/>
              </a:ext>
            </a:extLst>
          </p:cNvPr>
          <p:cNvCxnSpPr>
            <a:cxnSpLocks/>
          </p:cNvCxnSpPr>
          <p:nvPr/>
        </p:nvCxnSpPr>
        <p:spPr>
          <a:xfrm rot="10800000" flipV="1">
            <a:off x="6101674" y="1294581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직선 연결선 219">
            <a:extLst>
              <a:ext uri="{FF2B5EF4-FFF2-40B4-BE49-F238E27FC236}">
                <a16:creationId xmlns:a16="http://schemas.microsoft.com/office/drawing/2014/main" id="{BC25ECE8-2447-4107-B939-481801B63268}"/>
              </a:ext>
            </a:extLst>
          </p:cNvPr>
          <p:cNvCxnSpPr>
            <a:cxnSpLocks/>
          </p:cNvCxnSpPr>
          <p:nvPr/>
        </p:nvCxnSpPr>
        <p:spPr>
          <a:xfrm rot="10800000" flipV="1">
            <a:off x="8360039" y="138706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직선 연결선 220">
            <a:extLst>
              <a:ext uri="{FF2B5EF4-FFF2-40B4-BE49-F238E27FC236}">
                <a16:creationId xmlns:a16="http://schemas.microsoft.com/office/drawing/2014/main" id="{5A090B09-178A-4BA9-A47D-A9D7B13C3A45}"/>
              </a:ext>
            </a:extLst>
          </p:cNvPr>
          <p:cNvCxnSpPr>
            <a:cxnSpLocks/>
          </p:cNvCxnSpPr>
          <p:nvPr/>
        </p:nvCxnSpPr>
        <p:spPr>
          <a:xfrm rot="16200000" flipV="1">
            <a:off x="8416891" y="139066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직선 연결선 221">
            <a:extLst>
              <a:ext uri="{FF2B5EF4-FFF2-40B4-BE49-F238E27FC236}">
                <a16:creationId xmlns:a16="http://schemas.microsoft.com/office/drawing/2014/main" id="{C8A42124-15D4-43E7-979C-591D7CD1369D}"/>
              </a:ext>
            </a:extLst>
          </p:cNvPr>
          <p:cNvCxnSpPr>
            <a:cxnSpLocks/>
          </p:cNvCxnSpPr>
          <p:nvPr/>
        </p:nvCxnSpPr>
        <p:spPr>
          <a:xfrm rot="5400000" flipV="1">
            <a:off x="8384491" y="129458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직선 연결선 222">
            <a:extLst>
              <a:ext uri="{FF2B5EF4-FFF2-40B4-BE49-F238E27FC236}">
                <a16:creationId xmlns:a16="http://schemas.microsoft.com/office/drawing/2014/main" id="{00304407-A5BB-4CA6-BC65-C2A2DE3442C5}"/>
              </a:ext>
            </a:extLst>
          </p:cNvPr>
          <p:cNvCxnSpPr>
            <a:cxnSpLocks/>
          </p:cNvCxnSpPr>
          <p:nvPr/>
        </p:nvCxnSpPr>
        <p:spPr>
          <a:xfrm rot="10800000" flipV="1">
            <a:off x="8384491" y="129458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직선 연결선 227">
            <a:extLst>
              <a:ext uri="{FF2B5EF4-FFF2-40B4-BE49-F238E27FC236}">
                <a16:creationId xmlns:a16="http://schemas.microsoft.com/office/drawing/2014/main" id="{9DCCBB78-9B06-4AD4-A989-3FA69881B718}"/>
              </a:ext>
            </a:extLst>
          </p:cNvPr>
          <p:cNvCxnSpPr>
            <a:cxnSpLocks/>
          </p:cNvCxnSpPr>
          <p:nvPr/>
        </p:nvCxnSpPr>
        <p:spPr>
          <a:xfrm>
            <a:off x="11564710" y="4392613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직선 연결선 228">
            <a:extLst>
              <a:ext uri="{FF2B5EF4-FFF2-40B4-BE49-F238E27FC236}">
                <a16:creationId xmlns:a16="http://schemas.microsoft.com/office/drawing/2014/main" id="{3F32A209-290D-4869-A51E-85007561F97B}"/>
              </a:ext>
            </a:extLst>
          </p:cNvPr>
          <p:cNvCxnSpPr>
            <a:cxnSpLocks/>
          </p:cNvCxnSpPr>
          <p:nvPr/>
        </p:nvCxnSpPr>
        <p:spPr>
          <a:xfrm flipH="1">
            <a:off x="11563567" y="4452317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직선 연결선 229">
            <a:extLst>
              <a:ext uri="{FF2B5EF4-FFF2-40B4-BE49-F238E27FC236}">
                <a16:creationId xmlns:a16="http://schemas.microsoft.com/office/drawing/2014/main" id="{6D1C2649-E2CB-43A2-96B4-294D0FE2DACC}"/>
              </a:ext>
            </a:extLst>
          </p:cNvPr>
          <p:cNvCxnSpPr>
            <a:cxnSpLocks/>
          </p:cNvCxnSpPr>
          <p:nvPr/>
        </p:nvCxnSpPr>
        <p:spPr>
          <a:xfrm>
            <a:off x="11646423" y="4422037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직선 연결선 230">
            <a:extLst>
              <a:ext uri="{FF2B5EF4-FFF2-40B4-BE49-F238E27FC236}">
                <a16:creationId xmlns:a16="http://schemas.microsoft.com/office/drawing/2014/main" id="{7C7A85AE-AAF8-44B8-A5E8-B85B7C81E87D}"/>
              </a:ext>
            </a:extLst>
          </p:cNvPr>
          <p:cNvCxnSpPr>
            <a:cxnSpLocks/>
          </p:cNvCxnSpPr>
          <p:nvPr/>
        </p:nvCxnSpPr>
        <p:spPr>
          <a:xfrm flipH="1">
            <a:off x="11646423" y="4420340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직선 연결선 235">
            <a:extLst>
              <a:ext uri="{FF2B5EF4-FFF2-40B4-BE49-F238E27FC236}">
                <a16:creationId xmlns:a16="http://schemas.microsoft.com/office/drawing/2014/main" id="{136402CC-F20C-46A8-BBAE-ADFDEDDE72CB}"/>
              </a:ext>
            </a:extLst>
          </p:cNvPr>
          <p:cNvCxnSpPr>
            <a:cxnSpLocks/>
          </p:cNvCxnSpPr>
          <p:nvPr/>
        </p:nvCxnSpPr>
        <p:spPr>
          <a:xfrm rot="10800000" flipV="1">
            <a:off x="10783698" y="422660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직선 연결선 236">
            <a:extLst>
              <a:ext uri="{FF2B5EF4-FFF2-40B4-BE49-F238E27FC236}">
                <a16:creationId xmlns:a16="http://schemas.microsoft.com/office/drawing/2014/main" id="{48CFF49C-8246-40BF-8392-CC925995A8E7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840550" y="423020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직선 연결선 237">
            <a:extLst>
              <a:ext uri="{FF2B5EF4-FFF2-40B4-BE49-F238E27FC236}">
                <a16:creationId xmlns:a16="http://schemas.microsoft.com/office/drawing/2014/main" id="{693D8615-8063-4E33-BC2D-E9EE89BB5751}"/>
              </a:ext>
            </a:extLst>
          </p:cNvPr>
          <p:cNvCxnSpPr>
            <a:cxnSpLocks/>
          </p:cNvCxnSpPr>
          <p:nvPr/>
        </p:nvCxnSpPr>
        <p:spPr>
          <a:xfrm rot="5400000" flipV="1">
            <a:off x="10808150" y="413412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직선 연결선 238">
            <a:extLst>
              <a:ext uri="{FF2B5EF4-FFF2-40B4-BE49-F238E27FC236}">
                <a16:creationId xmlns:a16="http://schemas.microsoft.com/office/drawing/2014/main" id="{A339341E-B7B2-4B81-99B0-3CE6CCA4B444}"/>
              </a:ext>
            </a:extLst>
          </p:cNvPr>
          <p:cNvCxnSpPr>
            <a:cxnSpLocks/>
          </p:cNvCxnSpPr>
          <p:nvPr/>
        </p:nvCxnSpPr>
        <p:spPr>
          <a:xfrm rot="10800000" flipV="1">
            <a:off x="10808150" y="413412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직선 연결선 239">
            <a:extLst>
              <a:ext uri="{FF2B5EF4-FFF2-40B4-BE49-F238E27FC236}">
                <a16:creationId xmlns:a16="http://schemas.microsoft.com/office/drawing/2014/main" id="{C835CDD1-D669-496A-BCF4-121E819699C7}"/>
              </a:ext>
            </a:extLst>
          </p:cNvPr>
          <p:cNvCxnSpPr/>
          <p:nvPr/>
        </p:nvCxnSpPr>
        <p:spPr>
          <a:xfrm flipV="1">
            <a:off x="3067828" y="2608403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직선 연결선 240">
            <a:extLst>
              <a:ext uri="{FF2B5EF4-FFF2-40B4-BE49-F238E27FC236}">
                <a16:creationId xmlns:a16="http://schemas.microsoft.com/office/drawing/2014/main" id="{30DD1F4E-1B42-4570-A4E5-9E5B51A87EFD}"/>
              </a:ext>
            </a:extLst>
          </p:cNvPr>
          <p:cNvCxnSpPr>
            <a:cxnSpLocks/>
          </p:cNvCxnSpPr>
          <p:nvPr/>
        </p:nvCxnSpPr>
        <p:spPr>
          <a:xfrm rot="5400000" flipV="1">
            <a:off x="3072248" y="2666596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연결선 241">
            <a:extLst>
              <a:ext uri="{FF2B5EF4-FFF2-40B4-BE49-F238E27FC236}">
                <a16:creationId xmlns:a16="http://schemas.microsoft.com/office/drawing/2014/main" id="{873FB662-B737-439A-B376-77B50F8C9A61}"/>
              </a:ext>
            </a:extLst>
          </p:cNvPr>
          <p:cNvCxnSpPr/>
          <p:nvPr/>
        </p:nvCxnSpPr>
        <p:spPr>
          <a:xfrm flipV="1">
            <a:off x="2980930" y="2631026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직선 연결선 242">
            <a:extLst>
              <a:ext uri="{FF2B5EF4-FFF2-40B4-BE49-F238E27FC236}">
                <a16:creationId xmlns:a16="http://schemas.microsoft.com/office/drawing/2014/main" id="{A78835B3-F1FC-41C9-AE92-A23AAECFFE5C}"/>
              </a:ext>
            </a:extLst>
          </p:cNvPr>
          <p:cNvCxnSpPr>
            <a:cxnSpLocks/>
          </p:cNvCxnSpPr>
          <p:nvPr/>
        </p:nvCxnSpPr>
        <p:spPr>
          <a:xfrm rot="5400000" flipV="1">
            <a:off x="2980930" y="2631026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직선 연결선 243">
            <a:extLst>
              <a:ext uri="{FF2B5EF4-FFF2-40B4-BE49-F238E27FC236}">
                <a16:creationId xmlns:a16="http://schemas.microsoft.com/office/drawing/2014/main" id="{4BC4574A-BD71-4DF4-B04A-FB5FDC86DC9B}"/>
              </a:ext>
            </a:extLst>
          </p:cNvPr>
          <p:cNvCxnSpPr/>
          <p:nvPr/>
        </p:nvCxnSpPr>
        <p:spPr>
          <a:xfrm flipV="1">
            <a:off x="657772" y="4394117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직선 연결선 244">
            <a:extLst>
              <a:ext uri="{FF2B5EF4-FFF2-40B4-BE49-F238E27FC236}">
                <a16:creationId xmlns:a16="http://schemas.microsoft.com/office/drawing/2014/main" id="{D54DC772-1A99-45B3-B6B8-5EBA534A3CA0}"/>
              </a:ext>
            </a:extLst>
          </p:cNvPr>
          <p:cNvCxnSpPr>
            <a:cxnSpLocks/>
          </p:cNvCxnSpPr>
          <p:nvPr/>
        </p:nvCxnSpPr>
        <p:spPr>
          <a:xfrm rot="5400000" flipV="1">
            <a:off x="662192" y="445231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직선 연결선 245">
            <a:extLst>
              <a:ext uri="{FF2B5EF4-FFF2-40B4-BE49-F238E27FC236}">
                <a16:creationId xmlns:a16="http://schemas.microsoft.com/office/drawing/2014/main" id="{21AAC924-6D33-404A-9783-A2F194D3D135}"/>
              </a:ext>
            </a:extLst>
          </p:cNvPr>
          <p:cNvCxnSpPr/>
          <p:nvPr/>
        </p:nvCxnSpPr>
        <p:spPr>
          <a:xfrm flipV="1">
            <a:off x="570874" y="441674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직선 연결선 246">
            <a:extLst>
              <a:ext uri="{FF2B5EF4-FFF2-40B4-BE49-F238E27FC236}">
                <a16:creationId xmlns:a16="http://schemas.microsoft.com/office/drawing/2014/main" id="{2ED51E85-177F-461C-B12F-123CFBD954B3}"/>
              </a:ext>
            </a:extLst>
          </p:cNvPr>
          <p:cNvCxnSpPr>
            <a:cxnSpLocks/>
          </p:cNvCxnSpPr>
          <p:nvPr/>
        </p:nvCxnSpPr>
        <p:spPr>
          <a:xfrm rot="5400000" flipV="1">
            <a:off x="570874" y="441674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직선 연결선 247">
            <a:extLst>
              <a:ext uri="{FF2B5EF4-FFF2-40B4-BE49-F238E27FC236}">
                <a16:creationId xmlns:a16="http://schemas.microsoft.com/office/drawing/2014/main" id="{33DEDD92-BBB6-40FA-AE61-16F7D5E9F3F9}"/>
              </a:ext>
            </a:extLst>
          </p:cNvPr>
          <p:cNvCxnSpPr>
            <a:cxnSpLocks/>
          </p:cNvCxnSpPr>
          <p:nvPr/>
        </p:nvCxnSpPr>
        <p:spPr>
          <a:xfrm>
            <a:off x="4586600" y="2604570"/>
            <a:ext cx="58918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직선 연결선 248">
            <a:extLst>
              <a:ext uri="{FF2B5EF4-FFF2-40B4-BE49-F238E27FC236}">
                <a16:creationId xmlns:a16="http://schemas.microsoft.com/office/drawing/2014/main" id="{30F6D98E-A4CE-4194-BCF5-F05C02D3FF47}"/>
              </a:ext>
            </a:extLst>
          </p:cNvPr>
          <p:cNvCxnSpPr>
            <a:cxnSpLocks/>
          </p:cNvCxnSpPr>
          <p:nvPr/>
        </p:nvCxnSpPr>
        <p:spPr>
          <a:xfrm flipH="1">
            <a:off x="4585457" y="2664274"/>
            <a:ext cx="57600" cy="6395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직선 연결선 252">
            <a:extLst>
              <a:ext uri="{FF2B5EF4-FFF2-40B4-BE49-F238E27FC236}">
                <a16:creationId xmlns:a16="http://schemas.microsoft.com/office/drawing/2014/main" id="{1B9D3649-8FFE-41E1-875E-F7DB204CE19F}"/>
              </a:ext>
            </a:extLst>
          </p:cNvPr>
          <p:cNvCxnSpPr/>
          <p:nvPr/>
        </p:nvCxnSpPr>
        <p:spPr>
          <a:xfrm>
            <a:off x="4643057" y="2604570"/>
            <a:ext cx="0" cy="12322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직선 연결선 256">
            <a:extLst>
              <a:ext uri="{FF2B5EF4-FFF2-40B4-BE49-F238E27FC236}">
                <a16:creationId xmlns:a16="http://schemas.microsoft.com/office/drawing/2014/main" id="{BCFBE9F6-0B4B-4E8A-97BB-5FB0356713A4}"/>
              </a:ext>
            </a:extLst>
          </p:cNvPr>
          <p:cNvCxnSpPr>
            <a:cxnSpLocks/>
          </p:cNvCxnSpPr>
          <p:nvPr/>
        </p:nvCxnSpPr>
        <p:spPr>
          <a:xfrm rot="10800000" flipV="1">
            <a:off x="7023786" y="423220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직선 연결선 257">
            <a:extLst>
              <a:ext uri="{FF2B5EF4-FFF2-40B4-BE49-F238E27FC236}">
                <a16:creationId xmlns:a16="http://schemas.microsoft.com/office/drawing/2014/main" id="{F87E30B9-C1D0-495F-9824-BE3D1029AE48}"/>
              </a:ext>
            </a:extLst>
          </p:cNvPr>
          <p:cNvCxnSpPr>
            <a:cxnSpLocks/>
          </p:cNvCxnSpPr>
          <p:nvPr/>
        </p:nvCxnSpPr>
        <p:spPr>
          <a:xfrm rot="16200000" flipV="1">
            <a:off x="7080638" y="423580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직선 연결선 259">
            <a:extLst>
              <a:ext uri="{FF2B5EF4-FFF2-40B4-BE49-F238E27FC236}">
                <a16:creationId xmlns:a16="http://schemas.microsoft.com/office/drawing/2014/main" id="{AC00D351-3AFC-4EC8-AB0D-1C90E5B204FA}"/>
              </a:ext>
            </a:extLst>
          </p:cNvPr>
          <p:cNvCxnSpPr/>
          <p:nvPr/>
        </p:nvCxnSpPr>
        <p:spPr>
          <a:xfrm>
            <a:off x="7018011" y="4226607"/>
            <a:ext cx="1180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직선 연결선 260">
            <a:extLst>
              <a:ext uri="{FF2B5EF4-FFF2-40B4-BE49-F238E27FC236}">
                <a16:creationId xmlns:a16="http://schemas.microsoft.com/office/drawing/2014/main" id="{6E713AF9-9DC6-4CBD-8930-AC9A11D266F0}"/>
              </a:ext>
            </a:extLst>
          </p:cNvPr>
          <p:cNvCxnSpPr>
            <a:cxnSpLocks/>
          </p:cNvCxnSpPr>
          <p:nvPr/>
        </p:nvCxnSpPr>
        <p:spPr>
          <a:xfrm rot="10800000" flipV="1">
            <a:off x="8910603" y="422751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직선 연결선 261">
            <a:extLst>
              <a:ext uri="{FF2B5EF4-FFF2-40B4-BE49-F238E27FC236}">
                <a16:creationId xmlns:a16="http://schemas.microsoft.com/office/drawing/2014/main" id="{CA5ECF39-C688-464D-9904-006FEBE9F47F}"/>
              </a:ext>
            </a:extLst>
          </p:cNvPr>
          <p:cNvCxnSpPr>
            <a:cxnSpLocks/>
          </p:cNvCxnSpPr>
          <p:nvPr/>
        </p:nvCxnSpPr>
        <p:spPr>
          <a:xfrm rot="16200000" flipV="1">
            <a:off x="8967455" y="4231110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직선 연결선 262">
            <a:extLst>
              <a:ext uri="{FF2B5EF4-FFF2-40B4-BE49-F238E27FC236}">
                <a16:creationId xmlns:a16="http://schemas.microsoft.com/office/drawing/2014/main" id="{6196180A-1290-48D2-ACB7-558FD1295CD5}"/>
              </a:ext>
            </a:extLst>
          </p:cNvPr>
          <p:cNvCxnSpPr/>
          <p:nvPr/>
        </p:nvCxnSpPr>
        <p:spPr>
          <a:xfrm>
            <a:off x="8904828" y="4221915"/>
            <a:ext cx="1180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직선 연결선 263">
            <a:extLst>
              <a:ext uri="{FF2B5EF4-FFF2-40B4-BE49-F238E27FC236}">
                <a16:creationId xmlns:a16="http://schemas.microsoft.com/office/drawing/2014/main" id="{2E47143B-EC29-4DCA-9300-CDCB63A7C6EB}"/>
              </a:ext>
            </a:extLst>
          </p:cNvPr>
          <p:cNvCxnSpPr>
            <a:cxnSpLocks/>
          </p:cNvCxnSpPr>
          <p:nvPr/>
        </p:nvCxnSpPr>
        <p:spPr>
          <a:xfrm rot="16200000" flipV="1">
            <a:off x="3261544" y="6021421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직선 연결선 264">
            <a:extLst>
              <a:ext uri="{FF2B5EF4-FFF2-40B4-BE49-F238E27FC236}">
                <a16:creationId xmlns:a16="http://schemas.microsoft.com/office/drawing/2014/main" id="{ABB2608A-EA20-4BCC-8859-C847072E2BB4}"/>
              </a:ext>
            </a:extLst>
          </p:cNvPr>
          <p:cNvCxnSpPr>
            <a:cxnSpLocks/>
          </p:cNvCxnSpPr>
          <p:nvPr/>
        </p:nvCxnSpPr>
        <p:spPr>
          <a:xfrm flipV="1">
            <a:off x="3318708" y="6017821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직선 연결선 266">
            <a:extLst>
              <a:ext uri="{FF2B5EF4-FFF2-40B4-BE49-F238E27FC236}">
                <a16:creationId xmlns:a16="http://schemas.microsoft.com/office/drawing/2014/main" id="{1F8BF97E-59D9-4BDB-9DDF-10E95CA638E1}"/>
              </a:ext>
            </a:extLst>
          </p:cNvPr>
          <p:cNvCxnSpPr/>
          <p:nvPr/>
        </p:nvCxnSpPr>
        <p:spPr>
          <a:xfrm>
            <a:off x="3257944" y="6082621"/>
            <a:ext cx="1183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직선 연결선 267">
            <a:extLst>
              <a:ext uri="{FF2B5EF4-FFF2-40B4-BE49-F238E27FC236}">
                <a16:creationId xmlns:a16="http://schemas.microsoft.com/office/drawing/2014/main" id="{F121D6BC-079C-467F-9058-EAF1B306075F}"/>
              </a:ext>
            </a:extLst>
          </p:cNvPr>
          <p:cNvCxnSpPr>
            <a:cxnSpLocks/>
          </p:cNvCxnSpPr>
          <p:nvPr/>
        </p:nvCxnSpPr>
        <p:spPr>
          <a:xfrm rot="16200000" flipV="1">
            <a:off x="5141500" y="615575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직선 연결선 268">
            <a:extLst>
              <a:ext uri="{FF2B5EF4-FFF2-40B4-BE49-F238E27FC236}">
                <a16:creationId xmlns:a16="http://schemas.microsoft.com/office/drawing/2014/main" id="{A053050D-A260-442A-9CA4-2CD310063D1A}"/>
              </a:ext>
            </a:extLst>
          </p:cNvPr>
          <p:cNvCxnSpPr>
            <a:cxnSpLocks/>
          </p:cNvCxnSpPr>
          <p:nvPr/>
        </p:nvCxnSpPr>
        <p:spPr>
          <a:xfrm flipV="1">
            <a:off x="5198664" y="615215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직선 연결선 269">
            <a:extLst>
              <a:ext uri="{FF2B5EF4-FFF2-40B4-BE49-F238E27FC236}">
                <a16:creationId xmlns:a16="http://schemas.microsoft.com/office/drawing/2014/main" id="{DF84BF36-53A3-40A9-86CA-92741DD141C2}"/>
              </a:ext>
            </a:extLst>
          </p:cNvPr>
          <p:cNvCxnSpPr/>
          <p:nvPr/>
        </p:nvCxnSpPr>
        <p:spPr>
          <a:xfrm>
            <a:off x="5137900" y="6216952"/>
            <a:ext cx="1183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직선 연결선 270">
            <a:extLst>
              <a:ext uri="{FF2B5EF4-FFF2-40B4-BE49-F238E27FC236}">
                <a16:creationId xmlns:a16="http://schemas.microsoft.com/office/drawing/2014/main" id="{FCAB4B5B-5E85-4C69-9A6C-1006370E627B}"/>
              </a:ext>
            </a:extLst>
          </p:cNvPr>
          <p:cNvCxnSpPr>
            <a:cxnSpLocks/>
          </p:cNvCxnSpPr>
          <p:nvPr/>
        </p:nvCxnSpPr>
        <p:spPr>
          <a:xfrm rot="16200000" flipV="1">
            <a:off x="8899829" y="615575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연결선 271">
            <a:extLst>
              <a:ext uri="{FF2B5EF4-FFF2-40B4-BE49-F238E27FC236}">
                <a16:creationId xmlns:a16="http://schemas.microsoft.com/office/drawing/2014/main" id="{FFBEB0E5-F377-42AB-B5C5-0C0F163DE453}"/>
              </a:ext>
            </a:extLst>
          </p:cNvPr>
          <p:cNvCxnSpPr>
            <a:cxnSpLocks/>
          </p:cNvCxnSpPr>
          <p:nvPr/>
        </p:nvCxnSpPr>
        <p:spPr>
          <a:xfrm flipV="1">
            <a:off x="8956993" y="6152152"/>
            <a:ext cx="57600" cy="6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직선 연결선 272">
            <a:extLst>
              <a:ext uri="{FF2B5EF4-FFF2-40B4-BE49-F238E27FC236}">
                <a16:creationId xmlns:a16="http://schemas.microsoft.com/office/drawing/2014/main" id="{240DB707-496F-43D5-AB3C-3F8A2BBC9095}"/>
              </a:ext>
            </a:extLst>
          </p:cNvPr>
          <p:cNvCxnSpPr/>
          <p:nvPr/>
        </p:nvCxnSpPr>
        <p:spPr>
          <a:xfrm>
            <a:off x="8896229" y="6216952"/>
            <a:ext cx="11836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4" name="직사각형 283">
            <a:extLst>
              <a:ext uri="{FF2B5EF4-FFF2-40B4-BE49-F238E27FC236}">
                <a16:creationId xmlns:a16="http://schemas.microsoft.com/office/drawing/2014/main" id="{705EA401-3E68-4015-8DEB-D10C11B38B65}"/>
              </a:ext>
            </a:extLst>
          </p:cNvPr>
          <p:cNvSpPr/>
          <p:nvPr/>
        </p:nvSpPr>
        <p:spPr>
          <a:xfrm>
            <a:off x="771383" y="1368961"/>
            <a:ext cx="1677705" cy="1914989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0280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>
            <a:extLst>
              <a:ext uri="{FF2B5EF4-FFF2-40B4-BE49-F238E27FC236}">
                <a16:creationId xmlns:a16="http://schemas.microsoft.com/office/drawing/2014/main" id="{72C84832-E209-4B6E-8CF8-34E689597C94}"/>
              </a:ext>
            </a:extLst>
          </p:cNvPr>
          <p:cNvGrpSpPr/>
          <p:nvPr/>
        </p:nvGrpSpPr>
        <p:grpSpPr>
          <a:xfrm>
            <a:off x="1209076" y="1159595"/>
            <a:ext cx="3827744" cy="3173553"/>
            <a:chOff x="1209076" y="1159595"/>
            <a:chExt cx="3827744" cy="3173553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353CF7E-3CAE-407A-BA53-91589AAD46D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09076" y="1159595"/>
              <a:ext cx="3827744" cy="317355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094CF5-6655-418C-9257-B838D107B519}"/>
                </a:ext>
              </a:extLst>
            </p:cNvPr>
            <p:cNvSpPr txBox="1"/>
            <p:nvPr/>
          </p:nvSpPr>
          <p:spPr>
            <a:xfrm>
              <a:off x="1626979" y="1454294"/>
              <a:ext cx="1299101" cy="1621278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id)</a:t>
              </a:r>
              <a:endParaRPr lang="ko-KR" altLang="en-US" sz="1400" b="1" dirty="0">
                <a:latin typeface="카페24 고운밤" pitchFamily="2" charset="-127"/>
                <a:ea typeface="카페24 고운밤" pitchFamily="2" charset="-127"/>
              </a:endParaRP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비밀번호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(pw)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이름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(name)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이메일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(email)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별칭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(nickname)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관리자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admin_fl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가입일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signup_dt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탈퇴여부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leave_fl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  <a:p>
              <a:pPr>
                <a:lnSpc>
                  <a:spcPts val="1400"/>
                </a:lnSpc>
              </a:pP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탈퇴시간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lang="en-US" altLang="ko-KR" sz="1400" b="1" dirty="0" err="1">
                  <a:latin typeface="카페24 고운밤" pitchFamily="2" charset="-127"/>
                  <a:ea typeface="카페24 고운밤" pitchFamily="2" charset="-127"/>
                </a:rPr>
                <a:t>leave_dt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)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20F952E-9659-45D1-A906-8DBDEA52DCD3}"/>
                </a:ext>
              </a:extLst>
            </p:cNvPr>
            <p:cNvSpPr/>
            <p:nvPr/>
          </p:nvSpPr>
          <p:spPr>
            <a:xfrm>
              <a:off x="1276704" y="1229685"/>
              <a:ext cx="3658516" cy="176782"/>
            </a:xfrm>
            <a:prstGeom prst="rect">
              <a:avLst/>
            </a:prstGeom>
            <a:solidFill>
              <a:srgbClr val="FFFF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카페24 고운밤" pitchFamily="2" charset="-127"/>
                  <a:ea typeface="카페24 고운밤" pitchFamily="2" charset="-127"/>
                </a:rPr>
                <a:t>회 원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E98D808-87FD-45D8-8023-162D45E8C9B5}"/>
                </a:ext>
              </a:extLst>
            </p:cNvPr>
            <p:cNvSpPr txBox="1"/>
            <p:nvPr/>
          </p:nvSpPr>
          <p:spPr>
            <a:xfrm>
              <a:off x="2966194" y="3306460"/>
              <a:ext cx="904766" cy="184987"/>
            </a:xfrm>
            <a:prstGeom prst="rect">
              <a:avLst/>
            </a:prstGeom>
            <a:solidFill>
              <a:srgbClr val="FFFFB4"/>
            </a:solidFill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 </a:t>
              </a:r>
              <a:r>
                <a:rPr lang="ko-KR" altLang="en-US" sz="1400" b="1" dirty="0">
                  <a:latin typeface="카페24 고운밤" pitchFamily="2" charset="-127"/>
                  <a:ea typeface="카페24 고운밤" pitchFamily="2" charset="-127"/>
                </a:rPr>
                <a:t>아이디 </a:t>
              </a:r>
              <a:r>
                <a:rPr lang="en-US" altLang="ko-KR" sz="1400" b="1" dirty="0">
                  <a:latin typeface="카페24 고운밤" pitchFamily="2" charset="-127"/>
                  <a:ea typeface="카페24 고운밤" pitchFamily="2" charset="-127"/>
                </a:rPr>
                <a:t>(</a:t>
              </a:r>
              <a:r>
                <a:rPr kumimoji="0" lang="en-US" altLang="ko-KR" sz="1400" b="1" i="0" u="none" strike="noStrike" cap="none" normalizeH="0" baseline="0" dirty="0">
                  <a:ln>
                    <a:noFill/>
                  </a:ln>
                  <a:effectLst/>
                  <a:latin typeface="카페24 고운밤" pitchFamily="2" charset="-127"/>
                  <a:ea typeface="카페24 고운밤" pitchFamily="2" charset="-127"/>
                </a:rPr>
                <a:t>id) )</a:t>
              </a:r>
              <a:endParaRPr lang="en-US" altLang="ko-KR" sz="1400" b="1" dirty="0">
                <a:latin typeface="카페24 고운밤" pitchFamily="2" charset="-127"/>
                <a:ea typeface="카페24 고운밤" pitchFamily="2" charset="-127"/>
              </a:endParaRPr>
            </a:p>
          </p:txBody>
        </p:sp>
      </p:grpSp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C42825FC-C77F-4AB1-8149-1223F809D2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4.3 </a:t>
            </a:r>
            <a:r>
              <a:rPr lang="ko-KR" altLang="en-US" dirty="0"/>
              <a:t>회원관리 </a:t>
            </a:r>
            <a:r>
              <a:rPr lang="en-US" altLang="ko-KR" dirty="0"/>
              <a:t>ERD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AEBD82-CB7F-4AAE-A009-F2CFAD0BB72D}"/>
              </a:ext>
            </a:extLst>
          </p:cNvPr>
          <p:cNvSpPr txBox="1"/>
          <p:nvPr/>
        </p:nvSpPr>
        <p:spPr>
          <a:xfrm>
            <a:off x="1128342" y="776286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회원관리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49FC0B-BB38-4536-9A66-76CD5F8D89B3}"/>
              </a:ext>
            </a:extLst>
          </p:cNvPr>
          <p:cNvSpPr txBox="1"/>
          <p:nvPr/>
        </p:nvSpPr>
        <p:spPr>
          <a:xfrm>
            <a:off x="6776907" y="776286"/>
            <a:ext cx="428675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제약조건 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]</a:t>
            </a:r>
          </a:p>
          <a:p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id_ck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check (REGEXP_LIKE(id,'^[A-Za-z0-9]*$'));</a:t>
            </a:r>
          </a:p>
          <a:p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pw_ck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check ( REGEXP_LIKE(pw, '[a-z]')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 AND REGEXP_LIKE(pw, '[A-Z]') AND REGEXP_LIKE(pw, '[0-9]’)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 AND REGEXP_LIKE(pw, '[[: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punct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:]]')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 AND REGEXP_LIKE(pw, '{8,15}'));                                                         </a:t>
            </a:r>
          </a:p>
          <a:p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name_ck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check (REGEXP_LIKE(name,'^[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가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-</a:t>
            </a:r>
            <a:r>
              <a:rPr lang="ko-KR" altLang="en-US" sz="1200" dirty="0" err="1">
                <a:latin typeface="카페24 고운밤" pitchFamily="2" charset="-127"/>
                <a:ea typeface="카페24 고운밤" pitchFamily="2" charset="-127"/>
              </a:rPr>
              <a:t>힝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]*$')); </a:t>
            </a:r>
          </a:p>
          <a:p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email_ck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check (email like '%@%.%’); </a:t>
            </a:r>
          </a:p>
          <a:p>
            <a:endParaRPr lang="en-US" altLang="ko-KR" sz="12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프로시저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]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create or replace PROCEDURE 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day_delete_member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is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BEGIN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delete from member where 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leave_fl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=1 and 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leave_dt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&lt; 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sysdate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;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  commit;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END;</a:t>
            </a:r>
          </a:p>
          <a:p>
            <a:endParaRPr lang="en-US" altLang="ko-KR" sz="12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스케줄러 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]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BEGIN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DBMS_SCHEDULER.CREATE_JOB (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JOB_NAME =&gt; '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day_delete_member_JOB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'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START_DATE =&gt; TRUNC(SYSDATE),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REPEAT_INTERVAL =&gt; 'FREQ=MINUTELY;INTERVAL=3;' ,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END_DATE =&gt; NULL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JOB_CLASS =&gt; 'DEFAULT_JOB_CLASS'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JOB_TYPE =&gt; 'STORED_PROCEDURE'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JOB_ACTION =&gt; '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day_delete_member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' ,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COMMENTS =&gt; 'JOB </a:t>
            </a:r>
            <a:r>
              <a:rPr lang="ko-KR" altLang="en-US" sz="1200" dirty="0">
                <a:latin typeface="카페24 고운밤" pitchFamily="2" charset="-127"/>
                <a:ea typeface="카페24 고운밤" pitchFamily="2" charset="-127"/>
              </a:rPr>
              <a:t>회원 탈퇴 처리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' );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DBMS_SCHEDULER.ENABLE('</a:t>
            </a:r>
            <a:r>
              <a:rPr lang="en-US" altLang="ko-KR" sz="1200" dirty="0" err="1">
                <a:latin typeface="카페24 고운밤" pitchFamily="2" charset="-127"/>
                <a:ea typeface="카페24 고운밤" pitchFamily="2" charset="-127"/>
              </a:rPr>
              <a:t>day_delete_member_JOB</a:t>
            </a:r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'); </a:t>
            </a:r>
          </a:p>
          <a:p>
            <a:r>
              <a:rPr lang="en-US" altLang="ko-KR" sz="1200" dirty="0">
                <a:latin typeface="카페24 고운밤" pitchFamily="2" charset="-127"/>
                <a:ea typeface="카페24 고운밤" pitchFamily="2" charset="-127"/>
              </a:rPr>
              <a:t>END;</a:t>
            </a:r>
            <a:endParaRPr lang="ko-KR" altLang="en-US" sz="12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317EC8D-AC45-40F5-9727-67BDF5075534}"/>
              </a:ext>
            </a:extLst>
          </p:cNvPr>
          <p:cNvSpPr/>
          <p:nvPr/>
        </p:nvSpPr>
        <p:spPr>
          <a:xfrm>
            <a:off x="1266544" y="1623061"/>
            <a:ext cx="3658516" cy="14478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41237D1-764E-4DE2-A0AC-35724E8336C6}"/>
              </a:ext>
            </a:extLst>
          </p:cNvPr>
          <p:cNvGrpSpPr/>
          <p:nvPr/>
        </p:nvGrpSpPr>
        <p:grpSpPr>
          <a:xfrm>
            <a:off x="959657" y="4447414"/>
            <a:ext cx="4870393" cy="1536927"/>
            <a:chOff x="959657" y="4447414"/>
            <a:chExt cx="4870393" cy="1536927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985257A7-18D8-420A-B43C-CB13F744F6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4217" r="19073"/>
            <a:stretch/>
          </p:blipFill>
          <p:spPr>
            <a:xfrm>
              <a:off x="959657" y="4447414"/>
              <a:ext cx="4870393" cy="1536927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D94829D0-9281-4EEC-B4CE-6D911F5A37AF}"/>
                </a:ext>
              </a:extLst>
            </p:cNvPr>
            <p:cNvSpPr/>
            <p:nvPr/>
          </p:nvSpPr>
          <p:spPr>
            <a:xfrm>
              <a:off x="1835504" y="5159052"/>
              <a:ext cx="3922500" cy="825289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E5D7E19E-2780-4FEE-B563-16435C6C8950}"/>
              </a:ext>
            </a:extLst>
          </p:cNvPr>
          <p:cNvSpPr/>
          <p:nvPr/>
        </p:nvSpPr>
        <p:spPr>
          <a:xfrm>
            <a:off x="1293690" y="3306460"/>
            <a:ext cx="3658516" cy="14478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C392D6C-D385-462C-977F-71DA3225D237}"/>
              </a:ext>
            </a:extLst>
          </p:cNvPr>
          <p:cNvSpPr/>
          <p:nvPr/>
        </p:nvSpPr>
        <p:spPr>
          <a:xfrm>
            <a:off x="1293690" y="2334699"/>
            <a:ext cx="3658516" cy="14478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67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2D6945D8-88E2-4F8D-A929-DF453FFD5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5.1 </a:t>
            </a:r>
            <a:r>
              <a:rPr lang="ko-KR" altLang="en-US" dirty="0"/>
              <a:t>소요기술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6034A0E6-49C5-4ECA-8DEA-888595448E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056557"/>
              </p:ext>
            </p:extLst>
          </p:nvPr>
        </p:nvGraphicFramePr>
        <p:xfrm>
          <a:off x="1489710" y="741717"/>
          <a:ext cx="9212583" cy="554281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0097">
                  <a:extLst>
                    <a:ext uri="{9D8B030D-6E8A-4147-A177-3AD203B41FA5}">
                      <a16:colId xmlns:a16="http://schemas.microsoft.com/office/drawing/2014/main" val="3209859066"/>
                    </a:ext>
                  </a:extLst>
                </a:gridCol>
                <a:gridCol w="1000097">
                  <a:extLst>
                    <a:ext uri="{9D8B030D-6E8A-4147-A177-3AD203B41FA5}">
                      <a16:colId xmlns:a16="http://schemas.microsoft.com/office/drawing/2014/main" val="2846046356"/>
                    </a:ext>
                  </a:extLst>
                </a:gridCol>
                <a:gridCol w="2665799">
                  <a:extLst>
                    <a:ext uri="{9D8B030D-6E8A-4147-A177-3AD203B41FA5}">
                      <a16:colId xmlns:a16="http://schemas.microsoft.com/office/drawing/2014/main" val="2829657416"/>
                    </a:ext>
                  </a:extLst>
                </a:gridCol>
                <a:gridCol w="2846895">
                  <a:extLst>
                    <a:ext uri="{9D8B030D-6E8A-4147-A177-3AD203B41FA5}">
                      <a16:colId xmlns:a16="http://schemas.microsoft.com/office/drawing/2014/main" val="1648385975"/>
                    </a:ext>
                  </a:extLst>
                </a:gridCol>
                <a:gridCol w="1699695">
                  <a:extLst>
                    <a:ext uri="{9D8B030D-6E8A-4147-A177-3AD203B41FA5}">
                      <a16:colId xmlns:a16="http://schemas.microsoft.com/office/drawing/2014/main" val="3987146698"/>
                    </a:ext>
                  </a:extLst>
                </a:gridCol>
              </a:tblGrid>
              <a:tr h="32632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구 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이 </a:t>
                      </a:r>
                      <a:r>
                        <a:rPr lang="ko-KR" altLang="en-US" b="1" dirty="0" err="1">
                          <a:latin typeface="카페24 고운밤" pitchFamily="2" charset="-127"/>
                          <a:ea typeface="카페24 고운밤" pitchFamily="2" charset="-127"/>
                        </a:rPr>
                        <a:t>름</a:t>
                      </a:r>
                      <a:endParaRPr lang="ko-KR" altLang="en-US" b="1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용 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카페24 고운밤" pitchFamily="2" charset="-127"/>
                          <a:ea typeface="카페24 고운밤" pitchFamily="2" charset="-127"/>
                        </a:rPr>
                        <a:t>비 고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77378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언 어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프론트엔드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HTML, CSS, ES6(CSR)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화면 구현에 사용한 기술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5902659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프레임워크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Bootstrap5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화면 구현에 사용한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793359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데이터교환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AJAX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 교환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댓글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리뷰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책장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2689056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언 어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백엔드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JAVA11, Thymeleaf3(SSR), SQL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서버 구현에 사용한 언어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3033269"/>
                  </a:ext>
                </a:extLst>
              </a:tr>
              <a:tr h="51070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프레임워크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Spring Boot2.5, Spring Framework5.3,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Spring Security2.6.3, Junit5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프로젝트 구현에 사용한 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회원관리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pw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암호화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9979836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데이터교환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Rest API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 교환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2628081"/>
                  </a:ext>
                </a:extLst>
              </a:tr>
              <a:tr h="27194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서 </a:t>
                      </a:r>
                      <a:r>
                        <a:rPr lang="ko-KR" altLang="en-US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버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DB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Oracle 18c XE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데이터베이스 연동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2193418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WAS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SpringBoot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내장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Tomcat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구현 서버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7820319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DB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연동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Spring JDBC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데이터베이스 연동 및 매핑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43103504"/>
                  </a:ext>
                </a:extLst>
              </a:tr>
              <a:tr h="2719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라이브러리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Open API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NAVER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 및 </a:t>
                      </a:r>
                      <a:r>
                        <a:rPr lang="en-US" altLang="ko-KR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Kakao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지도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en-US" altLang="ko-KR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Kakao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 도서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API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지도 기능과 도서 검색 기능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도서 및 지도 검색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1679122"/>
                  </a:ext>
                </a:extLst>
              </a:tr>
              <a:tr h="277238">
                <a:tc v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3th party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jQuery, CK Editor Font-Awesome, Lombok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화면 디자인 편의 기능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코드 간소화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게시판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공지사항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Q&amp;A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57571634"/>
                  </a:ext>
                </a:extLst>
              </a:tr>
              <a:tr h="2719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디자인패턴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MVC(Spring MVC)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소프트웨어 디자인패턴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9220396"/>
                  </a:ext>
                </a:extLst>
              </a:tr>
              <a:tr h="271940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도 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>
                          <a:latin typeface="카페24 고운밤" pitchFamily="2" charset="-127"/>
                          <a:ea typeface="카페24 고운밤" pitchFamily="2" charset="-127"/>
                        </a:rPr>
                        <a:t>웹표준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Visual Studio Code, Chrome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화면 구현 도구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5860200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서버프로그램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IntelliJ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 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IDEA, JDK11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서버 구현 도구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067064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DB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SQL Developer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데이터베이스 저장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5519878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형상관리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Git / GitHub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형상관리 및 배표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파일 배포 및 버전 관리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991101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테스트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Postman, Junit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데이터 교환 도구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8795465"/>
                  </a:ext>
                </a:extLst>
              </a:tr>
              <a:tr h="271940"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빌드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(Build)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Gradle</a:t>
                      </a:r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컴파일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테스트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패키징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배포</a:t>
                      </a:r>
                      <a:r>
                        <a:rPr lang="en-US" altLang="ko-KR" sz="1200" dirty="0">
                          <a:latin typeface="카페24 고운밤" pitchFamily="2" charset="-127"/>
                          <a:ea typeface="카페24 고운밤" pitchFamily="2" charset="-127"/>
                        </a:rPr>
                        <a:t>, </a:t>
                      </a:r>
                      <a:r>
                        <a:rPr lang="ko-KR" altLang="en-US" sz="1200" dirty="0">
                          <a:latin typeface="카페24 고운밤" pitchFamily="2" charset="-127"/>
                          <a:ea typeface="카페24 고운밤" pitchFamily="2" charset="-127"/>
                        </a:rPr>
                        <a:t>문서 자동화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1904558"/>
                  </a:ext>
                </a:extLst>
              </a:tr>
            </a:tbl>
          </a:graphicData>
        </a:graphic>
      </p:graphicFrame>
      <p:sp>
        <p:nvSpPr>
          <p:cNvPr id="17" name="직사각형 16">
            <a:extLst>
              <a:ext uri="{FF2B5EF4-FFF2-40B4-BE49-F238E27FC236}">
                <a16:creationId xmlns:a16="http://schemas.microsoft.com/office/drawing/2014/main" id="{543FD76C-C70B-47F4-B317-E63799604E13}"/>
              </a:ext>
            </a:extLst>
          </p:cNvPr>
          <p:cNvSpPr/>
          <p:nvPr/>
        </p:nvSpPr>
        <p:spPr>
          <a:xfrm>
            <a:off x="9043996" y="1156250"/>
            <a:ext cx="1658294" cy="5026021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512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2E5FF54-79B6-4945-84E0-E9897FA499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5.2 </a:t>
            </a:r>
            <a:r>
              <a:rPr lang="ko-KR" altLang="en-US" dirty="0"/>
              <a:t>시스템 아키텍처</a:t>
            </a:r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059F7A2D-465F-4ADE-9B14-FCF6406C3C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2174903"/>
              </p:ext>
            </p:extLst>
          </p:nvPr>
        </p:nvGraphicFramePr>
        <p:xfrm>
          <a:off x="701040" y="999913"/>
          <a:ext cx="10614977" cy="527473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51993">
                  <a:extLst>
                    <a:ext uri="{9D8B030D-6E8A-4147-A177-3AD203B41FA5}">
                      <a16:colId xmlns:a16="http://schemas.microsoft.com/office/drawing/2014/main" val="2840297188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3829696999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2949896162"/>
                    </a:ext>
                  </a:extLst>
                </a:gridCol>
                <a:gridCol w="2251993">
                  <a:extLst>
                    <a:ext uri="{9D8B030D-6E8A-4147-A177-3AD203B41FA5}">
                      <a16:colId xmlns:a16="http://schemas.microsoft.com/office/drawing/2014/main" val="1203027900"/>
                    </a:ext>
                  </a:extLst>
                </a:gridCol>
                <a:gridCol w="1607005">
                  <a:extLst>
                    <a:ext uri="{9D8B030D-6E8A-4147-A177-3AD203B41FA5}">
                      <a16:colId xmlns:a16="http://schemas.microsoft.com/office/drawing/2014/main" val="4122330360"/>
                    </a:ext>
                  </a:extLst>
                </a:gridCol>
              </a:tblGrid>
              <a:tr h="6677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Presentation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Controller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Service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Data Access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Layer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atin typeface="카페24 고운밤" pitchFamily="2" charset="-127"/>
                          <a:ea typeface="카페24 고운밤" pitchFamily="2" charset="-127"/>
                        </a:rPr>
                        <a:t>Data Base</a:t>
                      </a:r>
                      <a:endParaRPr lang="ko-KR" altLang="en-US" b="1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7F7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9014530"/>
                  </a:ext>
                </a:extLst>
              </a:tr>
              <a:tr h="4606945"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rgbClr val="FFCC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6634359"/>
                  </a:ext>
                </a:extLst>
              </a:tr>
            </a:tbl>
          </a:graphicData>
        </a:graphic>
      </p:graphicFrame>
      <p:sp>
        <p:nvSpPr>
          <p:cNvPr id="4" name="직사각형 3">
            <a:extLst>
              <a:ext uri="{FF2B5EF4-FFF2-40B4-BE49-F238E27FC236}">
                <a16:creationId xmlns:a16="http://schemas.microsoft.com/office/drawing/2014/main" id="{C5C19630-58DD-4C16-8C52-486662EC7887}"/>
              </a:ext>
            </a:extLst>
          </p:cNvPr>
          <p:cNvSpPr/>
          <p:nvPr/>
        </p:nvSpPr>
        <p:spPr>
          <a:xfrm>
            <a:off x="780270" y="2629119"/>
            <a:ext cx="1356360" cy="553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회원관리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56DA20B3-F163-47A4-A700-02193BF36269}"/>
              </a:ext>
            </a:extLst>
          </p:cNvPr>
          <p:cNvSpPr/>
          <p:nvPr/>
        </p:nvSpPr>
        <p:spPr>
          <a:xfrm>
            <a:off x="2449788" y="314166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Dispatcher Servlet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6ED16C4-D915-4EB8-8E16-6BA53D5FE8CF}"/>
              </a:ext>
            </a:extLst>
          </p:cNvPr>
          <p:cNvSpPr/>
          <p:nvPr/>
        </p:nvSpPr>
        <p:spPr>
          <a:xfrm>
            <a:off x="2460653" y="433181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Interceptor</a:t>
            </a:r>
          </a:p>
          <a:p>
            <a:pPr algn="ctr"/>
            <a:r>
              <a:rPr lang="en-US" altLang="ko-KR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회원</a:t>
            </a:r>
            <a:r>
              <a:rPr lang="en-US" altLang="ko-KR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, </a:t>
            </a:r>
            <a:r>
              <a:rPr lang="ko-KR" altLang="en-US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관리자 구분</a:t>
            </a:r>
            <a:r>
              <a:rPr lang="en-US" altLang="ko-KR" sz="8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4C096F1-CA90-47EA-B338-98DB3EE74B0C}"/>
              </a:ext>
            </a:extLst>
          </p:cNvPr>
          <p:cNvSpPr/>
          <p:nvPr/>
        </p:nvSpPr>
        <p:spPr>
          <a:xfrm>
            <a:off x="3818358" y="2659598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Controller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F1C887D-FE85-48C5-99C7-6E12171C39CC}"/>
              </a:ext>
            </a:extLst>
          </p:cNvPr>
          <p:cNvSpPr/>
          <p:nvPr/>
        </p:nvSpPr>
        <p:spPr>
          <a:xfrm>
            <a:off x="3818358" y="3814499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APIController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755847C-E09C-4EFA-9C32-7EC6F5DC7140}"/>
              </a:ext>
            </a:extLst>
          </p:cNvPr>
          <p:cNvSpPr/>
          <p:nvPr/>
        </p:nvSpPr>
        <p:spPr>
          <a:xfrm>
            <a:off x="5395452" y="3648821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SVC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AC9D7ED-7236-451D-A089-7494EA9A547B}"/>
              </a:ext>
            </a:extLst>
          </p:cNvPr>
          <p:cNvSpPr/>
          <p:nvPr/>
        </p:nvSpPr>
        <p:spPr>
          <a:xfrm>
            <a:off x="5390011" y="4668523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SVCImpl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81C3B02-7A54-4F48-B0C7-C91873D607DB}"/>
              </a:ext>
            </a:extLst>
          </p:cNvPr>
          <p:cNvSpPr/>
          <p:nvPr/>
        </p:nvSpPr>
        <p:spPr>
          <a:xfrm>
            <a:off x="5928852" y="5568460"/>
            <a:ext cx="1356360" cy="5792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DTO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901777F-100E-4E6A-AEE8-14365130E15E}"/>
              </a:ext>
            </a:extLst>
          </p:cNvPr>
          <p:cNvSpPr/>
          <p:nvPr/>
        </p:nvSpPr>
        <p:spPr>
          <a:xfrm>
            <a:off x="7581900" y="2659598"/>
            <a:ext cx="1356360" cy="5574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DAO</a:t>
            </a: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 [Interface]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4575367-2272-47EB-95FE-2CAE43CC82E2}"/>
              </a:ext>
            </a:extLst>
          </p:cNvPr>
          <p:cNvSpPr/>
          <p:nvPr/>
        </p:nvSpPr>
        <p:spPr>
          <a:xfrm>
            <a:off x="7581900" y="3637280"/>
            <a:ext cx="1356360" cy="5574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DAOImpl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B3CC61F5-76E8-44FA-BC5D-57750AC8AE68}"/>
              </a:ext>
            </a:extLst>
          </p:cNvPr>
          <p:cNvSpPr/>
          <p:nvPr/>
        </p:nvSpPr>
        <p:spPr>
          <a:xfrm>
            <a:off x="9198652" y="3141663"/>
            <a:ext cx="1168400" cy="40640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JDBC Template</a:t>
            </a:r>
            <a:endParaRPr lang="ko-KR" altLang="en-US" sz="14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6" name="원통형 15">
            <a:extLst>
              <a:ext uri="{FF2B5EF4-FFF2-40B4-BE49-F238E27FC236}">
                <a16:creationId xmlns:a16="http://schemas.microsoft.com/office/drawing/2014/main" id="{A772C786-B9AA-47CB-BECD-E2D2F15C8E5A}"/>
              </a:ext>
            </a:extLst>
          </p:cNvPr>
          <p:cNvSpPr/>
          <p:nvPr/>
        </p:nvSpPr>
        <p:spPr>
          <a:xfrm>
            <a:off x="10002591" y="4405993"/>
            <a:ext cx="1168400" cy="740736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Data Source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789500-10A1-427D-8EF5-A4A940501722}"/>
              </a:ext>
            </a:extLst>
          </p:cNvPr>
          <p:cNvSpPr/>
          <p:nvPr/>
        </p:nvSpPr>
        <p:spPr>
          <a:xfrm>
            <a:off x="780270" y="3567541"/>
            <a:ext cx="1356360" cy="553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책장 일체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D256284-F2CB-4FA7-A9F3-6B459DB06107}"/>
              </a:ext>
            </a:extLst>
          </p:cNvPr>
          <p:cNvSpPr/>
          <p:nvPr/>
        </p:nvSpPr>
        <p:spPr>
          <a:xfrm>
            <a:off x="766014" y="4668523"/>
            <a:ext cx="1356360" cy="553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커뮤니티</a:t>
            </a:r>
            <a:endParaRPr lang="en-US" altLang="ko-KR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algn="ctr"/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게시판등</a:t>
            </a:r>
            <a:r>
              <a:rPr lang="en-US" altLang="ko-KR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00A64215-84D9-42D7-8497-41B8BB7F2D5A}"/>
              </a:ext>
            </a:extLst>
          </p:cNvPr>
          <p:cNvCxnSpPr>
            <a:stCxn id="4" idx="2"/>
          </p:cNvCxnSpPr>
          <p:nvPr/>
        </p:nvCxnSpPr>
        <p:spPr>
          <a:xfrm rot="16200000" flipH="1">
            <a:off x="1837279" y="2803474"/>
            <a:ext cx="162560" cy="92021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E39B9BE8-C443-4CA3-9F93-392685D4FF61}"/>
              </a:ext>
            </a:extLst>
          </p:cNvPr>
          <p:cNvCxnSpPr>
            <a:stCxn id="17" idx="3"/>
          </p:cNvCxnSpPr>
          <p:nvPr/>
        </p:nvCxnSpPr>
        <p:spPr>
          <a:xfrm flipV="1">
            <a:off x="2136630" y="3347720"/>
            <a:ext cx="313158" cy="496413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08E3314C-81F2-4071-8ED0-2A4C31AC418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494773" y="3550697"/>
            <a:ext cx="1120460" cy="1115193"/>
          </a:xfrm>
          <a:prstGeom prst="bentConnector3">
            <a:avLst>
              <a:gd name="adj1" fmla="val 40932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3917C07C-8FB8-46D9-B5E3-6C4E8699872E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3033988" y="3548063"/>
            <a:ext cx="10865" cy="7837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6F7214A6-E90C-4C57-8606-8E9A9E4860D8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3629053" y="2936191"/>
            <a:ext cx="189305" cy="1598822"/>
          </a:xfrm>
          <a:prstGeom prst="bentConnector3">
            <a:avLst>
              <a:gd name="adj1" fmla="val 2423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84C1FF6A-9827-4AC6-9282-58E814059594}"/>
              </a:ext>
            </a:extLst>
          </p:cNvPr>
          <p:cNvCxnSpPr>
            <a:cxnSpLocks/>
            <a:stCxn id="9" idx="0"/>
            <a:endCxn id="8" idx="2"/>
          </p:cNvCxnSpPr>
          <p:nvPr/>
        </p:nvCxnSpPr>
        <p:spPr>
          <a:xfrm flipV="1">
            <a:off x="4496538" y="3212783"/>
            <a:ext cx="0" cy="6017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6CE5CCB9-E59C-40A8-B390-7B4397BA498B}"/>
              </a:ext>
            </a:extLst>
          </p:cNvPr>
          <p:cNvCxnSpPr>
            <a:endCxn id="10" idx="0"/>
          </p:cNvCxnSpPr>
          <p:nvPr/>
        </p:nvCxnSpPr>
        <p:spPr>
          <a:xfrm>
            <a:off x="5174718" y="2936190"/>
            <a:ext cx="898914" cy="712631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600CD870-B259-418E-83D0-9200061DD490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 flipH="1">
            <a:off x="6068191" y="4206243"/>
            <a:ext cx="5441" cy="4622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079644C2-971F-41AB-A3EB-4027E5EB3571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6746371" y="2938310"/>
            <a:ext cx="835529" cy="2008924"/>
          </a:xfrm>
          <a:prstGeom prst="bentConnector3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748FB9D0-5B6C-429B-8D66-D775838E0187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8260080" y="3217021"/>
            <a:ext cx="0" cy="4202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연결선: 꺾임 57">
            <a:extLst>
              <a:ext uri="{FF2B5EF4-FFF2-40B4-BE49-F238E27FC236}">
                <a16:creationId xmlns:a16="http://schemas.microsoft.com/office/drawing/2014/main" id="{692D6FA9-72F9-41B4-9702-C89B60991B1E}"/>
              </a:ext>
            </a:extLst>
          </p:cNvPr>
          <p:cNvCxnSpPr>
            <a:cxnSpLocks/>
            <a:stCxn id="14" idx="2"/>
            <a:endCxn id="15" idx="1"/>
          </p:cNvCxnSpPr>
          <p:nvPr/>
        </p:nvCxnSpPr>
        <p:spPr>
          <a:xfrm rot="5400000" flipH="1" flipV="1">
            <a:off x="8304446" y="3300497"/>
            <a:ext cx="849839" cy="938572"/>
          </a:xfrm>
          <a:prstGeom prst="bentConnector4">
            <a:avLst>
              <a:gd name="adj1" fmla="val -26899"/>
              <a:gd name="adj2" fmla="val 86128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331A83CC-6CB2-4791-948D-388565B9E0CC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10367052" y="3344863"/>
            <a:ext cx="219739" cy="1061130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연결선: 꺾임 66">
            <a:extLst>
              <a:ext uri="{FF2B5EF4-FFF2-40B4-BE49-F238E27FC236}">
                <a16:creationId xmlns:a16="http://schemas.microsoft.com/office/drawing/2014/main" id="{9CC1AA48-6704-44EB-B8F8-56CB978D1326}"/>
              </a:ext>
            </a:extLst>
          </p:cNvPr>
          <p:cNvCxnSpPr>
            <a:cxnSpLocks/>
            <a:stCxn id="12" idx="0"/>
          </p:cNvCxnSpPr>
          <p:nvPr/>
        </p:nvCxnSpPr>
        <p:spPr>
          <a:xfrm rot="5400000" flipH="1" flipV="1">
            <a:off x="6568616" y="4972370"/>
            <a:ext cx="634507" cy="557675"/>
          </a:xfrm>
          <a:prstGeom prst="bentConnector3">
            <a:avLst>
              <a:gd name="adj1" fmla="val 42794"/>
            </a:avLst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>
            <a:extLst>
              <a:ext uri="{FF2B5EF4-FFF2-40B4-BE49-F238E27FC236}">
                <a16:creationId xmlns:a16="http://schemas.microsoft.com/office/drawing/2014/main" id="{B9E1306B-26BF-4829-BF14-DE49BA07F10C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6607032" y="5419156"/>
            <a:ext cx="0" cy="1493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1442E0C-6299-41DC-9406-257A79A10BF0}"/>
              </a:ext>
            </a:extLst>
          </p:cNvPr>
          <p:cNvSpPr/>
          <p:nvPr/>
        </p:nvSpPr>
        <p:spPr>
          <a:xfrm>
            <a:off x="3818358" y="1746982"/>
            <a:ext cx="1356360" cy="553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err="1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PagingConfig</a:t>
            </a:r>
            <a:endParaRPr lang="ko-KR" altLang="en-US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921CAF70-AF6D-4CE7-B10D-3E3C9B98F42E}"/>
              </a:ext>
            </a:extLst>
          </p:cNvPr>
          <p:cNvCxnSpPr>
            <a:cxnSpLocks/>
            <a:stCxn id="35" idx="1"/>
            <a:endCxn id="8" idx="0"/>
          </p:cNvCxnSpPr>
          <p:nvPr/>
        </p:nvCxnSpPr>
        <p:spPr>
          <a:xfrm rot="10800000" flipH="1" flipV="1">
            <a:off x="3818358" y="2023574"/>
            <a:ext cx="678180" cy="636023"/>
          </a:xfrm>
          <a:prstGeom prst="bentConnector4">
            <a:avLst>
              <a:gd name="adj1" fmla="val -33708"/>
              <a:gd name="adj2" fmla="val 71744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8110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9C9215F-9838-4245-BA08-253B7CA921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5.3 </a:t>
            </a:r>
            <a:r>
              <a:rPr lang="ko-KR" altLang="en-US" dirty="0"/>
              <a:t>시스템 주요 구성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FB62B18-5398-4E90-9F5C-7B8A7736B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547" y="1073067"/>
            <a:ext cx="6102332" cy="505183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A67448D-52F4-408F-B4A6-4C7372C8F3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467"/>
          <a:stretch/>
        </p:blipFill>
        <p:spPr>
          <a:xfrm>
            <a:off x="7105682" y="1073067"/>
            <a:ext cx="3921440" cy="50518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232130-D205-45F4-89B6-BA8F10F5AD42}"/>
              </a:ext>
            </a:extLst>
          </p:cNvPr>
          <p:cNvSpPr txBox="1"/>
          <p:nvPr/>
        </p:nvSpPr>
        <p:spPr>
          <a:xfrm>
            <a:off x="1128342" y="776286"/>
            <a:ext cx="1786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1)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관리자 </a:t>
            </a:r>
            <a:r>
              <a:rPr lang="ko-KR" altLang="en-US" dirty="0" err="1">
                <a:latin typeface="카페24 고운밤" pitchFamily="2" charset="-127"/>
                <a:ea typeface="카페24 고운밤" pitchFamily="2" charset="-127"/>
              </a:rPr>
              <a:t>인터셉터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5539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F9C9215F-9838-4245-BA08-253B7CA921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5.3 </a:t>
            </a:r>
            <a:r>
              <a:rPr lang="ko-KR" altLang="en-US" dirty="0"/>
              <a:t>시스템 주요 구성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AE9B27-F6CB-46F6-9DEC-DB636A7B39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005" b="6854"/>
          <a:stretch/>
        </p:blipFill>
        <p:spPr>
          <a:xfrm>
            <a:off x="871539" y="1070763"/>
            <a:ext cx="4762237" cy="427438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9AD6FA6-D2FA-4D19-8679-9A95D32AFB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267" y="1070764"/>
            <a:ext cx="4652148" cy="51226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B3DE4C-25DD-4862-93A9-B82011AB8DB8}"/>
              </a:ext>
            </a:extLst>
          </p:cNvPr>
          <p:cNvSpPr txBox="1"/>
          <p:nvPr/>
        </p:nvSpPr>
        <p:spPr>
          <a:xfrm>
            <a:off x="1128342" y="776286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2) Spring Security </a:t>
            </a:r>
            <a:endParaRPr lang="ko-KR" altLang="en-US" dirty="0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01694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D6D1FF-2901-45A6-B057-414C22732873}"/>
              </a:ext>
            </a:extLst>
          </p:cNvPr>
          <p:cNvSpPr txBox="1"/>
          <p:nvPr/>
        </p:nvSpPr>
        <p:spPr>
          <a:xfrm>
            <a:off x="2704687" y="2326055"/>
            <a:ext cx="6782626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0" b="1" dirty="0">
                <a:latin typeface="카페24 고운밤" pitchFamily="2" charset="-127"/>
                <a:ea typeface="카페24 고운밤" pitchFamily="2" charset="-127"/>
              </a:rPr>
              <a:t>감 사 합 </a:t>
            </a:r>
            <a:r>
              <a:rPr lang="ko-KR" altLang="en-US" sz="10000" b="1" dirty="0" err="1">
                <a:latin typeface="카페24 고운밤" pitchFamily="2" charset="-127"/>
                <a:ea typeface="카페24 고운밤" pitchFamily="2" charset="-127"/>
              </a:rPr>
              <a:t>니</a:t>
            </a:r>
            <a:r>
              <a:rPr lang="ko-KR" altLang="en-US" sz="10000" b="1" dirty="0">
                <a:latin typeface="카페24 고운밤" pitchFamily="2" charset="-127"/>
                <a:ea typeface="카페24 고운밤" pitchFamily="2" charset="-127"/>
              </a:rPr>
              <a:t> 다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B845A881-21E0-4C25-BDF7-251FFF6EDAE3}"/>
              </a:ext>
            </a:extLst>
          </p:cNvPr>
          <p:cNvCxnSpPr>
            <a:cxnSpLocks/>
          </p:cNvCxnSpPr>
          <p:nvPr/>
        </p:nvCxnSpPr>
        <p:spPr>
          <a:xfrm>
            <a:off x="871771" y="3796870"/>
            <a:ext cx="10448457" cy="0"/>
          </a:xfrm>
          <a:prstGeom prst="line">
            <a:avLst/>
          </a:prstGeom>
          <a:ln w="63500">
            <a:solidFill>
              <a:srgbClr val="FFCC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776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C2CDE566-A044-40DD-B27C-713615481B23}"/>
              </a:ext>
            </a:extLst>
          </p:cNvPr>
          <p:cNvSpPr/>
          <p:nvPr/>
        </p:nvSpPr>
        <p:spPr>
          <a:xfrm>
            <a:off x="1759352" y="768400"/>
            <a:ext cx="9816563" cy="5330843"/>
          </a:xfrm>
          <a:prstGeom prst="rect">
            <a:avLst/>
          </a:prstGeom>
          <a:solidFill>
            <a:srgbClr val="FFCCE5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A29E01-8B93-46D6-BFFD-12DE7C7F3D23}"/>
              </a:ext>
            </a:extLst>
          </p:cNvPr>
          <p:cNvSpPr txBox="1"/>
          <p:nvPr/>
        </p:nvSpPr>
        <p:spPr>
          <a:xfrm>
            <a:off x="473571" y="613458"/>
            <a:ext cx="800219" cy="127534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ko-KR" altLang="en-US" sz="4000" b="1" dirty="0">
                <a:latin typeface="카페24 고운밤" pitchFamily="2" charset="-127"/>
                <a:ea typeface="카페24 고운밤" pitchFamily="2" charset="-127"/>
              </a:rPr>
              <a:t>목 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ECADF1-E34C-414D-B829-CD0CA883DE67}"/>
              </a:ext>
            </a:extLst>
          </p:cNvPr>
          <p:cNvSpPr txBox="1"/>
          <p:nvPr/>
        </p:nvSpPr>
        <p:spPr>
          <a:xfrm>
            <a:off x="1921398" y="689607"/>
            <a:ext cx="652501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개발 일정 및 </a:t>
            </a:r>
            <a:r>
              <a:rPr lang="en-US" altLang="ko-KR" sz="3000" dirty="0">
                <a:latin typeface="카페24 고운밤" pitchFamily="2" charset="-127"/>
                <a:ea typeface="카페24 고운밤" pitchFamily="2" charset="-127"/>
              </a:rPr>
              <a:t>R&amp;R</a:t>
            </a:r>
          </a:p>
          <a:p>
            <a:pPr marL="514350" indent="-514350">
              <a:buAutoNum type="arabicPeriod"/>
            </a:pP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기능정의서</a:t>
            </a:r>
            <a:endParaRPr lang="en-US" altLang="ko-KR" sz="3000" dirty="0">
              <a:latin typeface="카페24 고운밤" pitchFamily="2" charset="-127"/>
              <a:ea typeface="카페24 고운밤" pitchFamily="2" charset="-127"/>
            </a:endParaRPr>
          </a:p>
          <a:p>
            <a:pPr marL="514350" indent="-514350">
              <a:buAutoNum type="arabicPeriod"/>
            </a:pPr>
            <a:r>
              <a:rPr lang="ko-KR" altLang="en-US" sz="3000" dirty="0">
                <a:latin typeface="카페24 고운밤" pitchFamily="2" charset="-127"/>
                <a:ea typeface="카페24 고운밤" pitchFamily="2" charset="-127"/>
              </a:rPr>
              <a:t>프로세스 분할도 및 설계서</a:t>
            </a:r>
            <a:endParaRPr lang="en-US" altLang="ko-KR" sz="3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3.1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프로세스 분할도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3.2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프로세스 설계서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pPr marL="514350" indent="-514350">
              <a:buAutoNum type="arabicPeriod" startAt="4"/>
            </a:pPr>
            <a:r>
              <a:rPr lang="ko-KR" altLang="en-US" sz="2800" dirty="0">
                <a:latin typeface="카페24 고운밤" pitchFamily="2" charset="-127"/>
                <a:ea typeface="카페24 고운밤" pitchFamily="2" charset="-127"/>
              </a:rPr>
              <a:t>테이블 분석 및 </a:t>
            </a:r>
            <a:r>
              <a:rPr lang="en-US" altLang="ko-KR" sz="2800" dirty="0">
                <a:latin typeface="카페24 고운밤" pitchFamily="2" charset="-127"/>
                <a:ea typeface="카페24 고운밤" pitchFamily="2" charset="-127"/>
              </a:rPr>
              <a:t>ERD</a:t>
            </a: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4.1 DB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테이블 분석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4.2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전체 테이블 </a:t>
            </a:r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ERD</a:t>
            </a:r>
          </a:p>
          <a:p>
            <a:r>
              <a:rPr lang="en-US" altLang="ko-KR" sz="2800" dirty="0">
                <a:latin typeface="카페24 고운밤" pitchFamily="2" charset="-127"/>
                <a:ea typeface="카페24 고운밤" pitchFamily="2" charset="-127"/>
              </a:rPr>
              <a:t> 4.3 </a:t>
            </a:r>
            <a:r>
              <a:rPr lang="ko-KR" altLang="en-US" sz="2800" dirty="0">
                <a:latin typeface="카페24 고운밤" pitchFamily="2" charset="-127"/>
                <a:ea typeface="카페24 고운밤" pitchFamily="2" charset="-127"/>
              </a:rPr>
              <a:t>회원관리 </a:t>
            </a:r>
            <a:r>
              <a:rPr lang="en-US" altLang="ko-KR" sz="2800" dirty="0">
                <a:latin typeface="카페24 고운밤" pitchFamily="2" charset="-127"/>
                <a:ea typeface="카페24 고운밤" pitchFamily="2" charset="-127"/>
              </a:rPr>
              <a:t>ERD</a:t>
            </a:r>
            <a:br>
              <a:rPr lang="en-US" altLang="ko-KR" sz="2800" dirty="0">
                <a:latin typeface="카페24 고운밤" pitchFamily="2" charset="-127"/>
                <a:ea typeface="카페24 고운밤" pitchFamily="2" charset="-127"/>
              </a:rPr>
            </a:br>
            <a:r>
              <a:rPr lang="en-US" altLang="ko-KR" sz="2800" dirty="0">
                <a:latin typeface="카페24 고운밤" pitchFamily="2" charset="-127"/>
                <a:ea typeface="카페24 고운밤" pitchFamily="2" charset="-127"/>
              </a:rPr>
              <a:t>5.    </a:t>
            </a:r>
            <a:r>
              <a:rPr lang="ko-KR" altLang="en-US" sz="2800" dirty="0">
                <a:latin typeface="카페24 고운밤" pitchFamily="2" charset="-127"/>
                <a:ea typeface="카페24 고운밤" pitchFamily="2" charset="-127"/>
              </a:rPr>
              <a:t>시스템 구성</a:t>
            </a:r>
            <a:endParaRPr lang="en-US" altLang="ko-KR" sz="28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5.1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소요기술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500" dirty="0">
                <a:latin typeface="카페24 고운밤" pitchFamily="2" charset="-127"/>
                <a:ea typeface="카페24 고운밤" pitchFamily="2" charset="-127"/>
              </a:rPr>
              <a:t> 5.2 </a:t>
            </a:r>
            <a:r>
              <a:rPr lang="ko-KR" altLang="en-US" sz="2500" dirty="0">
                <a:latin typeface="카페24 고운밤" pitchFamily="2" charset="-127"/>
                <a:ea typeface="카페24 고운밤" pitchFamily="2" charset="-127"/>
              </a:rPr>
              <a:t>시스템 아키텍처</a:t>
            </a:r>
            <a:endParaRPr lang="en-US" altLang="ko-KR" sz="25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2800" dirty="0">
                <a:latin typeface="카페24 고운밤" pitchFamily="2" charset="-127"/>
                <a:ea typeface="카페24 고운밤" pitchFamily="2" charset="-127"/>
              </a:rPr>
              <a:t> 5.3 </a:t>
            </a:r>
            <a:r>
              <a:rPr lang="ko-KR" altLang="en-US" sz="2800" dirty="0">
                <a:latin typeface="카페24 고운밤" pitchFamily="2" charset="-127"/>
                <a:ea typeface="카페24 고운밤" pitchFamily="2" charset="-127"/>
              </a:rPr>
              <a:t>시스템 주요구성</a:t>
            </a:r>
            <a:endParaRPr lang="ko-KR" altLang="en-US" sz="2500" dirty="0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5167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1EA808C7-5D71-4941-8160-4A56A5119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539" y="716032"/>
            <a:ext cx="8263034" cy="556952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D6DD671-3477-45D8-9487-B5C6B902CC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/>
              <a:t>개발일정 및 </a:t>
            </a:r>
            <a:r>
              <a:rPr lang="en-US" altLang="ko-KR" dirty="0"/>
              <a:t>R&amp;R</a:t>
            </a:r>
            <a:endParaRPr lang="ko-KR" altLang="en-US" dirty="0"/>
          </a:p>
        </p:txBody>
      </p:sp>
      <p:sp>
        <p:nvSpPr>
          <p:cNvPr id="22" name="말풍선: 사각형 21">
            <a:extLst>
              <a:ext uri="{FF2B5EF4-FFF2-40B4-BE49-F238E27FC236}">
                <a16:creationId xmlns:a16="http://schemas.microsoft.com/office/drawing/2014/main" id="{997A246B-6B7F-4FF4-8DC8-74EFB9A9DCC5}"/>
              </a:ext>
            </a:extLst>
          </p:cNvPr>
          <p:cNvSpPr/>
          <p:nvPr/>
        </p:nvSpPr>
        <p:spPr>
          <a:xfrm>
            <a:off x="5604193" y="1023530"/>
            <a:ext cx="1920240" cy="213360"/>
          </a:xfrm>
          <a:prstGeom prst="wedgeRectCallout">
            <a:avLst>
              <a:gd name="adj1" fmla="val -75026"/>
              <a:gd name="adj2" fmla="val 21183"/>
            </a:avLst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지연사유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기획 내용 전면 수정</a:t>
            </a:r>
          </a:p>
        </p:txBody>
      </p:sp>
      <p:sp>
        <p:nvSpPr>
          <p:cNvPr id="23" name="말풍선: 사각형 22">
            <a:extLst>
              <a:ext uri="{FF2B5EF4-FFF2-40B4-BE49-F238E27FC236}">
                <a16:creationId xmlns:a16="http://schemas.microsoft.com/office/drawing/2014/main" id="{78C9F769-A4C8-4834-8584-B72991430DCA}"/>
              </a:ext>
            </a:extLst>
          </p:cNvPr>
          <p:cNvSpPr/>
          <p:nvPr/>
        </p:nvSpPr>
        <p:spPr>
          <a:xfrm>
            <a:off x="7050786" y="2306279"/>
            <a:ext cx="1920240" cy="213360"/>
          </a:xfrm>
          <a:prstGeom prst="wedgeRectCallout">
            <a:avLst>
              <a:gd name="adj1" fmla="val -43412"/>
              <a:gd name="adj2" fmla="val 142612"/>
            </a:avLst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지연사유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: DB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암호화 기능 추가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4E4FEA5-7EF9-4517-B96E-82AC7F7CF7B1}"/>
              </a:ext>
            </a:extLst>
          </p:cNvPr>
          <p:cNvSpPr/>
          <p:nvPr/>
        </p:nvSpPr>
        <p:spPr>
          <a:xfrm>
            <a:off x="1305192" y="988695"/>
            <a:ext cx="615048" cy="1925503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CF042D-FA9E-47F2-9F94-2C6F231A1096}"/>
              </a:ext>
            </a:extLst>
          </p:cNvPr>
          <p:cNvSpPr txBox="1"/>
          <p:nvPr/>
        </p:nvSpPr>
        <p:spPr>
          <a:xfrm>
            <a:off x="6387132" y="2621172"/>
            <a:ext cx="582211" cy="21544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(</a:t>
            </a:r>
            <a:r>
              <a:rPr lang="ko-KR" altLang="en-US" sz="800" dirty="0">
                <a:latin typeface="카페24 고운밤" pitchFamily="2" charset="-127"/>
                <a:ea typeface="카페24 고운밤" pitchFamily="2" charset="-127"/>
              </a:rPr>
              <a:t>회원관리</a:t>
            </a:r>
            <a:r>
              <a:rPr lang="en-US" altLang="ko-KR" sz="800" dirty="0">
                <a:latin typeface="카페24 고운밤" pitchFamily="2" charset="-127"/>
                <a:ea typeface="카페24 고운밤" pitchFamily="2" charset="-127"/>
              </a:rPr>
              <a:t>)</a:t>
            </a:r>
            <a:endParaRPr lang="ko-KR" altLang="en-US" sz="80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82C8B04-70A4-4A92-A840-F776124712A5}"/>
              </a:ext>
            </a:extLst>
          </p:cNvPr>
          <p:cNvSpPr/>
          <p:nvPr/>
        </p:nvSpPr>
        <p:spPr>
          <a:xfrm>
            <a:off x="6474272" y="2674213"/>
            <a:ext cx="407930" cy="10756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8529888-1356-40D3-AECA-D8F056EDCC0A}"/>
              </a:ext>
            </a:extLst>
          </p:cNvPr>
          <p:cNvSpPr/>
          <p:nvPr/>
        </p:nvSpPr>
        <p:spPr>
          <a:xfrm>
            <a:off x="5604193" y="1240139"/>
            <a:ext cx="2322869" cy="374945"/>
          </a:xfrm>
          <a:prstGeom prst="rect">
            <a:avLst/>
          </a:pr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[ 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기존 기획 내용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]</a:t>
            </a:r>
          </a:p>
          <a:p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목적 </a:t>
            </a:r>
            <a:r>
              <a:rPr lang="en-US" altLang="ko-KR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: </a:t>
            </a:r>
            <a:r>
              <a:rPr lang="ko-KR" altLang="en-US" sz="1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독서 성취감을 부여하는 전자책 서비스</a:t>
            </a:r>
            <a:endParaRPr lang="en-US" altLang="ko-KR" sz="1000" b="1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pic>
        <p:nvPicPr>
          <p:cNvPr id="36" name="그림 35">
            <a:extLst>
              <a:ext uri="{FF2B5EF4-FFF2-40B4-BE49-F238E27FC236}">
                <a16:creationId xmlns:a16="http://schemas.microsoft.com/office/drawing/2014/main" id="{8173858C-3A80-4A1E-BA9C-BCADABA19C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85" t="16364" r="39880"/>
          <a:stretch/>
        </p:blipFill>
        <p:spPr>
          <a:xfrm>
            <a:off x="9519301" y="923220"/>
            <a:ext cx="2149312" cy="4893840"/>
          </a:xfrm>
          <a:prstGeom prst="rect">
            <a:avLst/>
          </a:prstGeom>
        </p:spPr>
      </p:pic>
      <p:sp>
        <p:nvSpPr>
          <p:cNvPr id="37" name="직사각형 36">
            <a:extLst>
              <a:ext uri="{FF2B5EF4-FFF2-40B4-BE49-F238E27FC236}">
                <a16:creationId xmlns:a16="http://schemas.microsoft.com/office/drawing/2014/main" id="{27DBCD5F-1002-4DAC-8DF0-2B55D60AD720}"/>
              </a:ext>
            </a:extLst>
          </p:cNvPr>
          <p:cNvSpPr/>
          <p:nvPr/>
        </p:nvSpPr>
        <p:spPr>
          <a:xfrm>
            <a:off x="9520821" y="1023530"/>
            <a:ext cx="2149312" cy="4911365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B8C63E0-A159-4675-B9EA-7CFD3467B921}"/>
              </a:ext>
            </a:extLst>
          </p:cNvPr>
          <p:cNvSpPr txBox="1"/>
          <p:nvPr/>
        </p:nvSpPr>
        <p:spPr>
          <a:xfrm>
            <a:off x="9841242" y="2713002"/>
            <a:ext cx="1661031" cy="267765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atin typeface="카페24 고운밤" pitchFamily="2" charset="-127"/>
                <a:ea typeface="카페24 고운밤" pitchFamily="2" charset="-127"/>
              </a:rPr>
              <a:t>최재훈</a:t>
            </a:r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20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설계 기획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: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요구사항정의서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     DB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설계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-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기능 구현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   </a:t>
            </a:r>
            <a:r>
              <a:rPr lang="en-US" altLang="ko-KR" sz="1600" dirty="0">
                <a:latin typeface="카페24 고운밤" pitchFamily="2" charset="-127"/>
                <a:ea typeface="카페24 고운밤" pitchFamily="2" charset="-127"/>
              </a:rPr>
              <a:t>:  </a:t>
            </a:r>
            <a:r>
              <a:rPr lang="ko-KR" altLang="en-US" sz="1600" dirty="0">
                <a:latin typeface="카페24 고운밤" pitchFamily="2" charset="-127"/>
                <a:ea typeface="카페24 고운밤" pitchFamily="2" charset="-127"/>
              </a:rPr>
              <a:t>회원관리 일체</a:t>
            </a:r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en-US" altLang="ko-KR" sz="1600" dirty="0">
              <a:latin typeface="카페24 고운밤" pitchFamily="2" charset="-127"/>
              <a:ea typeface="카페24 고운밤" pitchFamily="2" charset="-127"/>
            </a:endParaRPr>
          </a:p>
          <a:p>
            <a:endParaRPr lang="ko-KR" altLang="en-US" sz="1600" dirty="0">
              <a:latin typeface="카페24 고운밤" pitchFamily="2" charset="-127"/>
              <a:ea typeface="카페24 고운밤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581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0639286D-9FCC-4766-A4A2-DFEC434DF3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2. </a:t>
            </a:r>
            <a:r>
              <a:rPr lang="ko-KR" altLang="en-US" dirty="0"/>
              <a:t>기능정의서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1C9759CB-69C8-49BA-90A4-9CC688C109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61192"/>
              </p:ext>
            </p:extLst>
          </p:nvPr>
        </p:nvGraphicFramePr>
        <p:xfrm>
          <a:off x="1020502" y="766480"/>
          <a:ext cx="10150996" cy="53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7710">
                  <a:extLst>
                    <a:ext uri="{9D8B030D-6E8A-4147-A177-3AD203B41FA5}">
                      <a16:colId xmlns:a16="http://schemas.microsoft.com/office/drawing/2014/main" val="1545141565"/>
                    </a:ext>
                  </a:extLst>
                </a:gridCol>
                <a:gridCol w="972273">
                  <a:extLst>
                    <a:ext uri="{9D8B030D-6E8A-4147-A177-3AD203B41FA5}">
                      <a16:colId xmlns:a16="http://schemas.microsoft.com/office/drawing/2014/main" val="3672514620"/>
                    </a:ext>
                  </a:extLst>
                </a:gridCol>
                <a:gridCol w="671332">
                  <a:extLst>
                    <a:ext uri="{9D8B030D-6E8A-4147-A177-3AD203B41FA5}">
                      <a16:colId xmlns:a16="http://schemas.microsoft.com/office/drawing/2014/main" val="3303880443"/>
                    </a:ext>
                  </a:extLst>
                </a:gridCol>
                <a:gridCol w="1967696">
                  <a:extLst>
                    <a:ext uri="{9D8B030D-6E8A-4147-A177-3AD203B41FA5}">
                      <a16:colId xmlns:a16="http://schemas.microsoft.com/office/drawing/2014/main" val="326221752"/>
                    </a:ext>
                  </a:extLst>
                </a:gridCol>
                <a:gridCol w="763929">
                  <a:extLst>
                    <a:ext uri="{9D8B030D-6E8A-4147-A177-3AD203B41FA5}">
                      <a16:colId xmlns:a16="http://schemas.microsoft.com/office/drawing/2014/main" val="466216555"/>
                    </a:ext>
                  </a:extLst>
                </a:gridCol>
                <a:gridCol w="5278056">
                  <a:extLst>
                    <a:ext uri="{9D8B030D-6E8A-4147-A177-3AD203B41FA5}">
                      <a16:colId xmlns:a16="http://schemas.microsoft.com/office/drawing/2014/main" val="3026755040"/>
                    </a:ext>
                  </a:extLst>
                </a:gridCol>
              </a:tblGrid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카페24 고운밤" pitchFamily="2" charset="-127"/>
                          <a:ea typeface="카페24 고운밤" pitchFamily="2" charset="-127"/>
                        </a:rPr>
                        <a:t>No</a:t>
                      </a:r>
                      <a:endParaRPr lang="ko-KR" altLang="en-US" sz="2000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구 분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필요수준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기 능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담당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카페24 고운밤" pitchFamily="2" charset="-127"/>
                          <a:ea typeface="카페24 고운밤" pitchFamily="2" charset="-127"/>
                        </a:rPr>
                        <a:t>기능 상세 내용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226072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1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회원관리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회원정보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최재훈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회원가입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로그인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회원정보 수정 및 찾기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회원탈퇴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2437729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2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독서관리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도서검색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최수빈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도서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API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를 이용하여 검색 자료 저장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203310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3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핵심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책       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최수빈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저장된 도서 정보를 이용하여 독서기록 저장 및 이미지 출력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06552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4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핵심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달       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유기상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저장된 독서기록을 이용하여 달력에 대표 이미지 출력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86299536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5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선택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리       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전은우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도서에 대한 의견을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30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자 이내에 표기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6551546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6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커뮤니티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핵심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게 시 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전은우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게시글과 댓글에 대한 작성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수정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/ </a:t>
                      </a:r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삭제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4377984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7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선택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공지사항 및 </a:t>
                      </a:r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Q&amp;A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박현근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사이트 이용에 관한 게시글 등록 및 답변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0703897"/>
                  </a:ext>
                </a:extLst>
              </a:tr>
              <a:tr h="578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카페24 고운밤" pitchFamily="2" charset="-127"/>
                          <a:ea typeface="카페24 고운밤" pitchFamily="2" charset="-127"/>
                        </a:rPr>
                        <a:t>8</a:t>
                      </a:r>
                      <a:endParaRPr lang="ko-KR" altLang="en-US" dirty="0">
                        <a:latin typeface="카페24 고운밤" pitchFamily="2" charset="-127"/>
                        <a:ea typeface="카페24 고운밤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지도검색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도서관 및 서점 찾기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유기상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카페24 고운밤" pitchFamily="2" charset="-127"/>
                          <a:ea typeface="카페24 고운밤" pitchFamily="2" charset="-127"/>
                        </a:rPr>
                        <a:t>선택한 지역에 대하여 도서관 및 서점 위치 표기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44545998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7D3ECD83-390C-4570-9CD7-19711108F001}"/>
              </a:ext>
            </a:extLst>
          </p:cNvPr>
          <p:cNvSpPr/>
          <p:nvPr/>
        </p:nvSpPr>
        <p:spPr>
          <a:xfrm>
            <a:off x="1533650" y="1448121"/>
            <a:ext cx="9637848" cy="573644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521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D6F3632A-7A1D-4860-93C5-9646893988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3.1 </a:t>
            </a:r>
            <a:r>
              <a:rPr lang="ko-KR" altLang="en-US" dirty="0"/>
              <a:t>프로세스 분할도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EF910B37-A84F-42C2-8855-BEDAB83E454B}"/>
              </a:ext>
            </a:extLst>
          </p:cNvPr>
          <p:cNvSpPr/>
          <p:nvPr/>
        </p:nvSpPr>
        <p:spPr>
          <a:xfrm>
            <a:off x="5278055" y="1145891"/>
            <a:ext cx="1635889" cy="544011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리 플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34847DB4-CCC4-42FB-AFEA-2A48378AE80D}"/>
              </a:ext>
            </a:extLst>
          </p:cNvPr>
          <p:cNvSpPr/>
          <p:nvPr/>
        </p:nvSpPr>
        <p:spPr>
          <a:xfrm>
            <a:off x="1192192" y="2391059"/>
            <a:ext cx="1635889" cy="544010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 원</a:t>
            </a: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08FC5C44-23D3-4638-8969-60136F69FC65}"/>
              </a:ext>
            </a:extLst>
          </p:cNvPr>
          <p:cNvSpPr/>
          <p:nvPr/>
        </p:nvSpPr>
        <p:spPr>
          <a:xfrm>
            <a:off x="3989408" y="2391059"/>
            <a:ext cx="1635889" cy="544010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책 장</a:t>
            </a:r>
          </a:p>
        </p:txBody>
      </p: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9DD95569-7831-4003-BC06-A309D97699A4}"/>
              </a:ext>
            </a:extLst>
          </p:cNvPr>
          <p:cNvSpPr/>
          <p:nvPr/>
        </p:nvSpPr>
        <p:spPr>
          <a:xfrm>
            <a:off x="6786624" y="2391059"/>
            <a:ext cx="1635889" cy="544010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커뮤니티</a:t>
            </a:r>
          </a:p>
        </p:txBody>
      </p: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DA66EC5E-563F-4B81-A0E6-F7B130DF9613}"/>
              </a:ext>
            </a:extLst>
          </p:cNvPr>
          <p:cNvSpPr/>
          <p:nvPr/>
        </p:nvSpPr>
        <p:spPr>
          <a:xfrm>
            <a:off x="9583840" y="2380369"/>
            <a:ext cx="1635889" cy="544010"/>
          </a:xfrm>
          <a:prstGeom prst="rect">
            <a:avLst/>
          </a:prstGeom>
          <a:solidFill>
            <a:srgbClr val="FFCCE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지도검색</a:t>
            </a: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2EEEE642-9ADB-4CE9-951D-3538DBAF2213}"/>
              </a:ext>
            </a:extLst>
          </p:cNvPr>
          <p:cNvSpPr/>
          <p:nvPr/>
        </p:nvSpPr>
        <p:spPr>
          <a:xfrm>
            <a:off x="1446839" y="3378922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회원가입</a:t>
            </a:r>
          </a:p>
        </p:txBody>
      </p:sp>
      <p:sp>
        <p:nvSpPr>
          <p:cNvPr id="159" name="직사각형 158">
            <a:extLst>
              <a:ext uri="{FF2B5EF4-FFF2-40B4-BE49-F238E27FC236}">
                <a16:creationId xmlns:a16="http://schemas.microsoft.com/office/drawing/2014/main" id="{113B8D74-8917-439E-912F-22D09BBB9752}"/>
              </a:ext>
            </a:extLst>
          </p:cNvPr>
          <p:cNvSpPr/>
          <p:nvPr/>
        </p:nvSpPr>
        <p:spPr>
          <a:xfrm>
            <a:off x="1446839" y="3924861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ID/PW </a:t>
            </a:r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찾기</a:t>
            </a: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B9FAA214-5F93-48CC-86E6-B9BB0CDB7F82}"/>
              </a:ext>
            </a:extLst>
          </p:cNvPr>
          <p:cNvSpPr/>
          <p:nvPr/>
        </p:nvSpPr>
        <p:spPr>
          <a:xfrm>
            <a:off x="1446839" y="4470800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로 그 인</a:t>
            </a: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4D3444F1-A0D7-4ADB-8CA9-27A9D0C4D0F3}"/>
              </a:ext>
            </a:extLst>
          </p:cNvPr>
          <p:cNvSpPr/>
          <p:nvPr/>
        </p:nvSpPr>
        <p:spPr>
          <a:xfrm>
            <a:off x="1446839" y="5016739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정보수정</a:t>
            </a:r>
          </a:p>
        </p:txBody>
      </p:sp>
      <p:sp>
        <p:nvSpPr>
          <p:cNvPr id="162" name="직사각형 161">
            <a:extLst>
              <a:ext uri="{FF2B5EF4-FFF2-40B4-BE49-F238E27FC236}">
                <a16:creationId xmlns:a16="http://schemas.microsoft.com/office/drawing/2014/main" id="{57316140-7A3A-4861-9BEE-6661F509E6CC}"/>
              </a:ext>
            </a:extLst>
          </p:cNvPr>
          <p:cNvSpPr/>
          <p:nvPr/>
        </p:nvSpPr>
        <p:spPr>
          <a:xfrm>
            <a:off x="1446839" y="5562678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회원탈퇴</a:t>
            </a: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4B09B115-9B14-49B2-BEBD-5FC0E9D631EA}"/>
              </a:ext>
            </a:extLst>
          </p:cNvPr>
          <p:cNvSpPr/>
          <p:nvPr/>
        </p:nvSpPr>
        <p:spPr>
          <a:xfrm>
            <a:off x="4244055" y="3378922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책 장</a:t>
            </a:r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73C73F60-E63F-4E2C-8532-F6EB87781714}"/>
              </a:ext>
            </a:extLst>
          </p:cNvPr>
          <p:cNvSpPr/>
          <p:nvPr/>
        </p:nvSpPr>
        <p:spPr>
          <a:xfrm>
            <a:off x="4244055" y="3924861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달 력</a:t>
            </a:r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838E61CD-F51C-4A36-A7C7-AE2BD99CC446}"/>
              </a:ext>
            </a:extLst>
          </p:cNvPr>
          <p:cNvSpPr/>
          <p:nvPr/>
        </p:nvSpPr>
        <p:spPr>
          <a:xfrm>
            <a:off x="4244055" y="4470800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도서검색</a:t>
            </a:r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44F82479-F466-45B3-85F2-004F1A332B60}"/>
              </a:ext>
            </a:extLst>
          </p:cNvPr>
          <p:cNvSpPr/>
          <p:nvPr/>
        </p:nvSpPr>
        <p:spPr>
          <a:xfrm>
            <a:off x="4479405" y="5016739"/>
            <a:ext cx="1261641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리 뷰</a:t>
            </a:r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71115ADE-C4E5-4C8A-87E2-3E85FA60FCD4}"/>
              </a:ext>
            </a:extLst>
          </p:cNvPr>
          <p:cNvSpPr/>
          <p:nvPr/>
        </p:nvSpPr>
        <p:spPr>
          <a:xfrm>
            <a:off x="4479404" y="5562678"/>
            <a:ext cx="1261641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온라인구매</a:t>
            </a:r>
          </a:p>
        </p:txBody>
      </p: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04D223AB-53DC-4F07-A53F-6E371BD6F9FB}"/>
              </a:ext>
            </a:extLst>
          </p:cNvPr>
          <p:cNvSpPr/>
          <p:nvPr/>
        </p:nvSpPr>
        <p:spPr>
          <a:xfrm>
            <a:off x="7041271" y="3378922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게시판</a:t>
            </a:r>
          </a:p>
        </p:txBody>
      </p:sp>
      <p:sp>
        <p:nvSpPr>
          <p:cNvPr id="169" name="직사각형 168">
            <a:extLst>
              <a:ext uri="{FF2B5EF4-FFF2-40B4-BE49-F238E27FC236}">
                <a16:creationId xmlns:a16="http://schemas.microsoft.com/office/drawing/2014/main" id="{9D43F91A-0D1D-4658-B873-8777E3E06DB5}"/>
              </a:ext>
            </a:extLst>
          </p:cNvPr>
          <p:cNvSpPr/>
          <p:nvPr/>
        </p:nvSpPr>
        <p:spPr>
          <a:xfrm>
            <a:off x="7029694" y="3924861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공지사항</a:t>
            </a:r>
          </a:p>
        </p:txBody>
      </p:sp>
      <p:sp>
        <p:nvSpPr>
          <p:cNvPr id="170" name="직사각형 169">
            <a:extLst>
              <a:ext uri="{FF2B5EF4-FFF2-40B4-BE49-F238E27FC236}">
                <a16:creationId xmlns:a16="http://schemas.microsoft.com/office/drawing/2014/main" id="{983AF50F-EA35-4302-91CE-3F46BB623699}"/>
              </a:ext>
            </a:extLst>
          </p:cNvPr>
          <p:cNvSpPr/>
          <p:nvPr/>
        </p:nvSpPr>
        <p:spPr>
          <a:xfrm>
            <a:off x="7029694" y="4470800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Q&amp;A</a:t>
            </a:r>
            <a:endParaRPr lang="ko-KR" altLang="en-US" sz="16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171" name="직사각형 170">
            <a:extLst>
              <a:ext uri="{FF2B5EF4-FFF2-40B4-BE49-F238E27FC236}">
                <a16:creationId xmlns:a16="http://schemas.microsoft.com/office/drawing/2014/main" id="{47709FA5-4F81-4FC1-937B-9FE2DA23E4C8}"/>
              </a:ext>
            </a:extLst>
          </p:cNvPr>
          <p:cNvSpPr/>
          <p:nvPr/>
        </p:nvSpPr>
        <p:spPr>
          <a:xfrm>
            <a:off x="9838487" y="3378922"/>
            <a:ext cx="1496992" cy="406000"/>
          </a:xfrm>
          <a:prstGeom prst="rect">
            <a:avLst/>
          </a:prstGeom>
          <a:solidFill>
            <a:srgbClr val="F7F7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  <a:latin typeface="카페24 고운밤" pitchFamily="2" charset="-127"/>
                <a:ea typeface="카페24 고운밤" pitchFamily="2" charset="-127"/>
              </a:rPr>
              <a:t>지도검색</a:t>
            </a:r>
            <a:endParaRPr lang="ko-KR" altLang="en-US" sz="1600" dirty="0">
              <a:solidFill>
                <a:schemeClr val="tx1"/>
              </a:solidFill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AD6492B8-12B7-43F1-A7AD-4FAECD62D784}"/>
              </a:ext>
            </a:extLst>
          </p:cNvPr>
          <p:cNvCxnSpPr>
            <a:stCxn id="56" idx="0"/>
            <a:endCxn id="158" idx="0"/>
          </p:cNvCxnSpPr>
          <p:nvPr/>
        </p:nvCxnSpPr>
        <p:spPr>
          <a:xfrm rot="5400000" flipH="1" flipV="1">
            <a:off x="6200616" y="-1810110"/>
            <a:ext cx="10690" cy="8391648"/>
          </a:xfrm>
          <a:prstGeom prst="bentConnector3">
            <a:avLst>
              <a:gd name="adj1" fmla="val 3429476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92EA3D40-C988-4138-BA74-5EEB415D3B64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6096000" y="1689902"/>
            <a:ext cx="0" cy="34724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직선 연결선 176">
            <a:extLst>
              <a:ext uri="{FF2B5EF4-FFF2-40B4-BE49-F238E27FC236}">
                <a16:creationId xmlns:a16="http://schemas.microsoft.com/office/drawing/2014/main" id="{EE532BE7-244A-4ECB-AC8D-D3C45BF6012B}"/>
              </a:ext>
            </a:extLst>
          </p:cNvPr>
          <p:cNvCxnSpPr>
            <a:stCxn id="156" idx="0"/>
          </p:cNvCxnSpPr>
          <p:nvPr/>
        </p:nvCxnSpPr>
        <p:spPr>
          <a:xfrm flipH="1" flipV="1">
            <a:off x="4807352" y="2037144"/>
            <a:ext cx="1" cy="3539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직선 연결선 178">
            <a:extLst>
              <a:ext uri="{FF2B5EF4-FFF2-40B4-BE49-F238E27FC236}">
                <a16:creationId xmlns:a16="http://schemas.microsoft.com/office/drawing/2014/main" id="{96BE1404-A539-4F59-BDD4-C8E89304025B}"/>
              </a:ext>
            </a:extLst>
          </p:cNvPr>
          <p:cNvCxnSpPr>
            <a:stCxn id="157" idx="0"/>
          </p:cNvCxnSpPr>
          <p:nvPr/>
        </p:nvCxnSpPr>
        <p:spPr>
          <a:xfrm flipH="1" flipV="1">
            <a:off x="7604568" y="2037144"/>
            <a:ext cx="1" cy="3539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연결선: 꺾임 183">
            <a:extLst>
              <a:ext uri="{FF2B5EF4-FFF2-40B4-BE49-F238E27FC236}">
                <a16:creationId xmlns:a16="http://schemas.microsoft.com/office/drawing/2014/main" id="{4D000A63-F402-4325-885A-89B95F7766F8}"/>
              </a:ext>
            </a:extLst>
          </p:cNvPr>
          <p:cNvCxnSpPr>
            <a:cxnSpLocks/>
            <a:endCxn id="162" idx="1"/>
          </p:cNvCxnSpPr>
          <p:nvPr/>
        </p:nvCxnSpPr>
        <p:spPr>
          <a:xfrm rot="16200000" flipH="1">
            <a:off x="-47467" y="4271371"/>
            <a:ext cx="2832539" cy="156073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연결선: 꺾임 185">
            <a:extLst>
              <a:ext uri="{FF2B5EF4-FFF2-40B4-BE49-F238E27FC236}">
                <a16:creationId xmlns:a16="http://schemas.microsoft.com/office/drawing/2014/main" id="{984D5887-9C50-4829-BB13-9AEF684B6008}"/>
              </a:ext>
            </a:extLst>
          </p:cNvPr>
          <p:cNvCxnSpPr>
            <a:cxnSpLocks/>
            <a:endCxn id="165" idx="1"/>
          </p:cNvCxnSpPr>
          <p:nvPr/>
        </p:nvCxnSpPr>
        <p:spPr>
          <a:xfrm rot="16200000" flipH="1">
            <a:off x="3309377" y="3739122"/>
            <a:ext cx="1724860" cy="144495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연결선: 꺾임 187">
            <a:extLst>
              <a:ext uri="{FF2B5EF4-FFF2-40B4-BE49-F238E27FC236}">
                <a16:creationId xmlns:a16="http://schemas.microsoft.com/office/drawing/2014/main" id="{CBC6D942-ACAA-4612-A699-6613F217D796}"/>
              </a:ext>
            </a:extLst>
          </p:cNvPr>
          <p:cNvCxnSpPr>
            <a:cxnSpLocks/>
            <a:endCxn id="170" idx="1"/>
          </p:cNvCxnSpPr>
          <p:nvPr/>
        </p:nvCxnSpPr>
        <p:spPr>
          <a:xfrm rot="16200000" flipH="1">
            <a:off x="6092366" y="3736471"/>
            <a:ext cx="1728041" cy="146615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연결선: 꺾임 194">
            <a:extLst>
              <a:ext uri="{FF2B5EF4-FFF2-40B4-BE49-F238E27FC236}">
                <a16:creationId xmlns:a16="http://schemas.microsoft.com/office/drawing/2014/main" id="{BFFE2124-BCD4-43E7-90E6-DDF58421FEBC}"/>
              </a:ext>
            </a:extLst>
          </p:cNvPr>
          <p:cNvCxnSpPr>
            <a:endCxn id="171" idx="1"/>
          </p:cNvCxnSpPr>
          <p:nvPr/>
        </p:nvCxnSpPr>
        <p:spPr>
          <a:xfrm rot="16200000" flipH="1">
            <a:off x="9421552" y="3164986"/>
            <a:ext cx="657543" cy="176327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>
            <a:extLst>
              <a:ext uri="{FF2B5EF4-FFF2-40B4-BE49-F238E27FC236}">
                <a16:creationId xmlns:a16="http://schemas.microsoft.com/office/drawing/2014/main" id="{950995E9-05B8-482F-8CCA-B0C8A43D8630}"/>
              </a:ext>
            </a:extLst>
          </p:cNvPr>
          <p:cNvCxnSpPr>
            <a:stCxn id="57" idx="1"/>
          </p:cNvCxnSpPr>
          <p:nvPr/>
        </p:nvCxnSpPr>
        <p:spPr>
          <a:xfrm flipH="1" flipV="1">
            <a:off x="1290765" y="3581921"/>
            <a:ext cx="156074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직선 연결선 198">
            <a:extLst>
              <a:ext uri="{FF2B5EF4-FFF2-40B4-BE49-F238E27FC236}">
                <a16:creationId xmlns:a16="http://schemas.microsoft.com/office/drawing/2014/main" id="{9CE55C4C-D086-42B1-9D19-16948894DA2C}"/>
              </a:ext>
            </a:extLst>
          </p:cNvPr>
          <p:cNvCxnSpPr>
            <a:stCxn id="159" idx="1"/>
          </p:cNvCxnSpPr>
          <p:nvPr/>
        </p:nvCxnSpPr>
        <p:spPr>
          <a:xfrm flipH="1">
            <a:off x="1290765" y="4127861"/>
            <a:ext cx="15607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직선 연결선 200">
            <a:extLst>
              <a:ext uri="{FF2B5EF4-FFF2-40B4-BE49-F238E27FC236}">
                <a16:creationId xmlns:a16="http://schemas.microsoft.com/office/drawing/2014/main" id="{DE2575CC-0192-4991-A12F-182C664BABA4}"/>
              </a:ext>
            </a:extLst>
          </p:cNvPr>
          <p:cNvCxnSpPr>
            <a:stCxn id="160" idx="1"/>
          </p:cNvCxnSpPr>
          <p:nvPr/>
        </p:nvCxnSpPr>
        <p:spPr>
          <a:xfrm flipH="1" flipV="1">
            <a:off x="1290765" y="4673799"/>
            <a:ext cx="156074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직선 연결선 202">
            <a:extLst>
              <a:ext uri="{FF2B5EF4-FFF2-40B4-BE49-F238E27FC236}">
                <a16:creationId xmlns:a16="http://schemas.microsoft.com/office/drawing/2014/main" id="{5BD0134E-BC47-4498-BA24-4727E42F64FB}"/>
              </a:ext>
            </a:extLst>
          </p:cNvPr>
          <p:cNvCxnSpPr>
            <a:stCxn id="161" idx="1"/>
          </p:cNvCxnSpPr>
          <p:nvPr/>
        </p:nvCxnSpPr>
        <p:spPr>
          <a:xfrm flipH="1">
            <a:off x="1303402" y="5219739"/>
            <a:ext cx="14343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연결선: 꺾임 204">
            <a:extLst>
              <a:ext uri="{FF2B5EF4-FFF2-40B4-BE49-F238E27FC236}">
                <a16:creationId xmlns:a16="http://schemas.microsoft.com/office/drawing/2014/main" id="{A85A55C9-3D51-46DC-848B-473F22E4D521}"/>
              </a:ext>
            </a:extLst>
          </p:cNvPr>
          <p:cNvCxnSpPr>
            <a:endCxn id="167" idx="1"/>
          </p:cNvCxnSpPr>
          <p:nvPr/>
        </p:nvCxnSpPr>
        <p:spPr>
          <a:xfrm rot="16200000" flipH="1">
            <a:off x="3954263" y="5240537"/>
            <a:ext cx="888878" cy="161404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직선 연결선 206">
            <a:extLst>
              <a:ext uri="{FF2B5EF4-FFF2-40B4-BE49-F238E27FC236}">
                <a16:creationId xmlns:a16="http://schemas.microsoft.com/office/drawing/2014/main" id="{E0FC4268-B543-467C-92DF-FF3B9D5A9D00}"/>
              </a:ext>
            </a:extLst>
          </p:cNvPr>
          <p:cNvCxnSpPr>
            <a:stCxn id="166" idx="1"/>
          </p:cNvCxnSpPr>
          <p:nvPr/>
        </p:nvCxnSpPr>
        <p:spPr>
          <a:xfrm flipH="1">
            <a:off x="4325396" y="5219739"/>
            <a:ext cx="15400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연결선 208">
            <a:extLst>
              <a:ext uri="{FF2B5EF4-FFF2-40B4-BE49-F238E27FC236}">
                <a16:creationId xmlns:a16="http://schemas.microsoft.com/office/drawing/2014/main" id="{55D14BCB-783D-45B3-B26A-D1634CDCE9EC}"/>
              </a:ext>
            </a:extLst>
          </p:cNvPr>
          <p:cNvCxnSpPr>
            <a:stCxn id="163" idx="1"/>
          </p:cNvCxnSpPr>
          <p:nvPr/>
        </p:nvCxnSpPr>
        <p:spPr>
          <a:xfrm flipH="1" flipV="1">
            <a:off x="4099559" y="3581921"/>
            <a:ext cx="144496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75A3E0D9-1996-4A10-B093-3FCFFC1EA22D}"/>
              </a:ext>
            </a:extLst>
          </p:cNvPr>
          <p:cNvCxnSpPr>
            <a:stCxn id="164" idx="1"/>
          </p:cNvCxnSpPr>
          <p:nvPr/>
        </p:nvCxnSpPr>
        <p:spPr>
          <a:xfrm flipH="1">
            <a:off x="4099559" y="4127861"/>
            <a:ext cx="14449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60EECCF8-10C1-41E4-BB7B-5B9DDD1A1E52}"/>
              </a:ext>
            </a:extLst>
          </p:cNvPr>
          <p:cNvCxnSpPr>
            <a:stCxn id="168" idx="1"/>
          </p:cNvCxnSpPr>
          <p:nvPr/>
        </p:nvCxnSpPr>
        <p:spPr>
          <a:xfrm flipH="1" flipV="1">
            <a:off x="6883079" y="3581921"/>
            <a:ext cx="158192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>
            <a:extLst>
              <a:ext uri="{FF2B5EF4-FFF2-40B4-BE49-F238E27FC236}">
                <a16:creationId xmlns:a16="http://schemas.microsoft.com/office/drawing/2014/main" id="{B807D09D-B5B1-40AA-B7AB-2A9EFF89DAB3}"/>
              </a:ext>
            </a:extLst>
          </p:cNvPr>
          <p:cNvCxnSpPr>
            <a:stCxn id="169" idx="1"/>
          </p:cNvCxnSpPr>
          <p:nvPr/>
        </p:nvCxnSpPr>
        <p:spPr>
          <a:xfrm flipH="1" flipV="1">
            <a:off x="6874012" y="4127860"/>
            <a:ext cx="155682" cy="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직사각형 215">
            <a:extLst>
              <a:ext uri="{FF2B5EF4-FFF2-40B4-BE49-F238E27FC236}">
                <a16:creationId xmlns:a16="http://schemas.microsoft.com/office/drawing/2014/main" id="{99620A20-9E66-4E06-9824-26EEF14EDC90}"/>
              </a:ext>
            </a:extLst>
          </p:cNvPr>
          <p:cNvSpPr/>
          <p:nvPr/>
        </p:nvSpPr>
        <p:spPr>
          <a:xfrm flipH="1">
            <a:off x="1097861" y="2330722"/>
            <a:ext cx="2022296" cy="3771497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779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820CE3B-33FF-44DB-A253-29ED8CF691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3.2 </a:t>
            </a:r>
            <a:r>
              <a:rPr lang="ko-KR" altLang="en-US" dirty="0"/>
              <a:t>프로세스 설계서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5A769A-DC44-481E-9665-860162BB2363}"/>
              </a:ext>
            </a:extLst>
          </p:cNvPr>
          <p:cNvSpPr txBox="1"/>
          <p:nvPr/>
        </p:nvSpPr>
        <p:spPr>
          <a:xfrm>
            <a:off x="1128342" y="776286"/>
            <a:ext cx="11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1)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회원가입</a:t>
            </a:r>
          </a:p>
        </p:txBody>
      </p:sp>
      <p:graphicFrame>
        <p:nvGraphicFramePr>
          <p:cNvPr id="34" name="표 33">
            <a:extLst>
              <a:ext uri="{FF2B5EF4-FFF2-40B4-BE49-F238E27FC236}">
                <a16:creationId xmlns:a16="http://schemas.microsoft.com/office/drawing/2014/main" id="{1EE5A23D-343B-4EC0-84EA-301FC3611D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5575375"/>
              </p:ext>
            </p:extLst>
          </p:nvPr>
        </p:nvGraphicFramePr>
        <p:xfrm>
          <a:off x="1415479" y="1288070"/>
          <a:ext cx="9361041" cy="4680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03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1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사용자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시스템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96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5" name="순서도: 수행의 시작/종료 34">
            <a:extLst>
              <a:ext uri="{FF2B5EF4-FFF2-40B4-BE49-F238E27FC236}">
                <a16:creationId xmlns:a16="http://schemas.microsoft.com/office/drawing/2014/main" id="{88815541-E93B-4456-862A-8024F841E7A0}"/>
              </a:ext>
            </a:extLst>
          </p:cNvPr>
          <p:cNvSpPr/>
          <p:nvPr/>
        </p:nvSpPr>
        <p:spPr>
          <a:xfrm>
            <a:off x="1558925" y="2003846"/>
            <a:ext cx="910742" cy="374108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회원가입 시작</a:t>
            </a:r>
          </a:p>
        </p:txBody>
      </p:sp>
      <p:sp>
        <p:nvSpPr>
          <p:cNvPr id="36" name="AutoShape 36">
            <a:extLst>
              <a:ext uri="{FF2B5EF4-FFF2-40B4-BE49-F238E27FC236}">
                <a16:creationId xmlns:a16="http://schemas.microsoft.com/office/drawing/2014/main" id="{6AAAD6AE-BCDE-42C3-961B-29577AAE87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7359" y="4391190"/>
            <a:ext cx="1309260" cy="727565"/>
          </a:xfrm>
          <a:prstGeom prst="flowChartDecision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입력 조건</a:t>
            </a:r>
            <a:endParaRPr kumimoji="1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충족 여부</a:t>
            </a:r>
            <a:endParaRPr kumimoji="1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7" name="Text Box 73">
            <a:extLst>
              <a:ext uri="{FF2B5EF4-FFF2-40B4-BE49-F238E27FC236}">
                <a16:creationId xmlns:a16="http://schemas.microsoft.com/office/drawing/2014/main" id="{A864A6C5-480E-4C84-8DBD-892C1E8AAE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35418" y="4174895"/>
            <a:ext cx="224281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N</a:t>
            </a:r>
            <a:endParaRPr kumimoji="1" lang="en-US" altLang="ko-KR" sz="14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8" name="Text Box 73">
            <a:extLst>
              <a:ext uri="{FF2B5EF4-FFF2-40B4-BE49-F238E27FC236}">
                <a16:creationId xmlns:a16="http://schemas.microsoft.com/office/drawing/2014/main" id="{E370EE50-0A11-4D30-8D39-80DB36FB14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35726" y="4379272"/>
            <a:ext cx="214304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Y</a:t>
            </a:r>
          </a:p>
        </p:txBody>
      </p:sp>
      <p:sp>
        <p:nvSpPr>
          <p:cNvPr id="39" name="AutoShape 51">
            <a:extLst>
              <a:ext uri="{FF2B5EF4-FFF2-40B4-BE49-F238E27FC236}">
                <a16:creationId xmlns:a16="http://schemas.microsoft.com/office/drawing/2014/main" id="{CBA3E638-7C7D-4109-871C-5C2C86DA75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3742" y="2872831"/>
            <a:ext cx="1023694" cy="393598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회원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66A0EAFE-A92C-49CF-BA5A-022A66236E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8847" y="1986619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회원정보 입력</a:t>
            </a:r>
          </a:p>
        </p:txBody>
      </p:sp>
      <p:cxnSp>
        <p:nvCxnSpPr>
          <p:cNvPr id="41" name="연결선: 꺾임 119">
            <a:extLst>
              <a:ext uri="{FF2B5EF4-FFF2-40B4-BE49-F238E27FC236}">
                <a16:creationId xmlns:a16="http://schemas.microsoft.com/office/drawing/2014/main" id="{8D9FD0BE-FF71-48A1-A709-0B31DD4317FF}"/>
              </a:ext>
            </a:extLst>
          </p:cNvPr>
          <p:cNvCxnSpPr>
            <a:cxnSpLocks/>
            <a:stCxn id="39" idx="2"/>
            <a:endCxn id="45" idx="3"/>
          </p:cNvCxnSpPr>
          <p:nvPr/>
        </p:nvCxnSpPr>
        <p:spPr>
          <a:xfrm flipH="1" flipV="1">
            <a:off x="4416117" y="3062152"/>
            <a:ext cx="3707625" cy="747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꺾인 연결선 85">
            <a:extLst>
              <a:ext uri="{FF2B5EF4-FFF2-40B4-BE49-F238E27FC236}">
                <a16:creationId xmlns:a16="http://schemas.microsoft.com/office/drawing/2014/main" id="{2E794D49-D508-430F-9195-ADB43BB1E6CD}"/>
              </a:ext>
            </a:extLst>
          </p:cNvPr>
          <p:cNvCxnSpPr>
            <a:cxnSpLocks/>
            <a:stCxn id="35" idx="3"/>
            <a:endCxn id="40" idx="1"/>
          </p:cNvCxnSpPr>
          <p:nvPr/>
        </p:nvCxnSpPr>
        <p:spPr>
          <a:xfrm>
            <a:off x="2469667" y="2190900"/>
            <a:ext cx="979180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6">
            <a:extLst>
              <a:ext uri="{FF2B5EF4-FFF2-40B4-BE49-F238E27FC236}">
                <a16:creationId xmlns:a16="http://schemas.microsoft.com/office/drawing/2014/main" id="{2331F52D-90AF-4FED-BC16-2790709690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8847" y="2857871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중복확인</a:t>
            </a:r>
          </a:p>
        </p:txBody>
      </p:sp>
      <p:cxnSp>
        <p:nvCxnSpPr>
          <p:cNvPr id="46" name="꺾인 연결선 85">
            <a:extLst>
              <a:ext uri="{FF2B5EF4-FFF2-40B4-BE49-F238E27FC236}">
                <a16:creationId xmlns:a16="http://schemas.microsoft.com/office/drawing/2014/main" id="{F6C033A4-4A8C-4198-9C10-2CF367664EEE}"/>
              </a:ext>
            </a:extLst>
          </p:cNvPr>
          <p:cNvCxnSpPr>
            <a:cxnSpLocks/>
            <a:stCxn id="40" idx="2"/>
            <a:endCxn id="45" idx="0"/>
          </p:cNvCxnSpPr>
          <p:nvPr/>
        </p:nvCxnSpPr>
        <p:spPr>
          <a:xfrm>
            <a:off x="3932482" y="2395180"/>
            <a:ext cx="0" cy="462691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연결선: 꺾임 63">
            <a:extLst>
              <a:ext uri="{FF2B5EF4-FFF2-40B4-BE49-F238E27FC236}">
                <a16:creationId xmlns:a16="http://schemas.microsoft.com/office/drawing/2014/main" id="{EE2FD388-C8E3-4A27-9AEB-7AB2168CCEDE}"/>
              </a:ext>
            </a:extLst>
          </p:cNvPr>
          <p:cNvCxnSpPr>
            <a:cxnSpLocks/>
            <a:stCxn id="45" idx="2"/>
            <a:endCxn id="36" idx="2"/>
          </p:cNvCxnSpPr>
          <p:nvPr/>
        </p:nvCxnSpPr>
        <p:spPr>
          <a:xfrm rot="16200000" flipH="1">
            <a:off x="5921074" y="1277839"/>
            <a:ext cx="1852323" cy="5829507"/>
          </a:xfrm>
          <a:prstGeom prst="bentConnector3">
            <a:avLst>
              <a:gd name="adj1" fmla="val 112341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순서도: 수행의 시작/종료 51">
            <a:extLst>
              <a:ext uri="{FF2B5EF4-FFF2-40B4-BE49-F238E27FC236}">
                <a16:creationId xmlns:a16="http://schemas.microsoft.com/office/drawing/2014/main" id="{D21DCF4D-6863-45A0-8965-EBC932912978}"/>
              </a:ext>
            </a:extLst>
          </p:cNvPr>
          <p:cNvSpPr/>
          <p:nvPr/>
        </p:nvSpPr>
        <p:spPr>
          <a:xfrm>
            <a:off x="8180218" y="3581585"/>
            <a:ext cx="910742" cy="466006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회원가입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종료</a:t>
            </a:r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A7D0368E-C765-462F-B7F7-C252E932102B}"/>
              </a:ext>
            </a:extLst>
          </p:cNvPr>
          <p:cNvCxnSpPr>
            <a:cxnSpLocks/>
            <a:stCxn id="52" idx="0"/>
            <a:endCxn id="39" idx="3"/>
          </p:cNvCxnSpPr>
          <p:nvPr/>
        </p:nvCxnSpPr>
        <p:spPr>
          <a:xfrm flipV="1">
            <a:off x="8635589" y="3266429"/>
            <a:ext cx="0" cy="315156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연결선: 꺾임 63">
            <a:extLst>
              <a:ext uri="{FF2B5EF4-FFF2-40B4-BE49-F238E27FC236}">
                <a16:creationId xmlns:a16="http://schemas.microsoft.com/office/drawing/2014/main" id="{E7FE27D6-D1E6-4A4F-A065-DD353A986A9A}"/>
              </a:ext>
            </a:extLst>
          </p:cNvPr>
          <p:cNvCxnSpPr>
            <a:cxnSpLocks/>
            <a:stCxn id="36" idx="0"/>
            <a:endCxn id="40" idx="3"/>
          </p:cNvCxnSpPr>
          <p:nvPr/>
        </p:nvCxnSpPr>
        <p:spPr>
          <a:xfrm rot="16200000" flipV="1">
            <a:off x="5988908" y="618109"/>
            <a:ext cx="2200290" cy="5345872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81B7ED80-B4CE-4134-8B65-9F5E844C868F}"/>
              </a:ext>
            </a:extLst>
          </p:cNvPr>
          <p:cNvSpPr/>
          <p:nvPr/>
        </p:nvSpPr>
        <p:spPr>
          <a:xfrm>
            <a:off x="3442493" y="2886974"/>
            <a:ext cx="967270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Rectangle 6">
            <a:extLst>
              <a:ext uri="{FF2B5EF4-FFF2-40B4-BE49-F238E27FC236}">
                <a16:creationId xmlns:a16="http://schemas.microsoft.com/office/drawing/2014/main" id="{6569AC66-E944-4DE4-A9AA-5FCB992B1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6012" y="4532281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PW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암호화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4665CAEB-D45D-4F19-9A1B-44FE1F0FC37A}"/>
              </a:ext>
            </a:extLst>
          </p:cNvPr>
          <p:cNvCxnSpPr>
            <a:stCxn id="36" idx="1"/>
            <a:endCxn id="56" idx="3"/>
          </p:cNvCxnSpPr>
          <p:nvPr/>
        </p:nvCxnSpPr>
        <p:spPr>
          <a:xfrm flipH="1" flipV="1">
            <a:off x="7993282" y="4736562"/>
            <a:ext cx="1114077" cy="1841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연결선: 꺾임 56">
            <a:extLst>
              <a:ext uri="{FF2B5EF4-FFF2-40B4-BE49-F238E27FC236}">
                <a16:creationId xmlns:a16="http://schemas.microsoft.com/office/drawing/2014/main" id="{CEFA0247-FC9E-4445-8898-6AE2221CE7B6}"/>
              </a:ext>
            </a:extLst>
          </p:cNvPr>
          <p:cNvCxnSpPr>
            <a:stCxn id="56" idx="0"/>
            <a:endCxn id="52" idx="1"/>
          </p:cNvCxnSpPr>
          <p:nvPr/>
        </p:nvCxnSpPr>
        <p:spPr>
          <a:xfrm rot="5400000" flipH="1" flipV="1">
            <a:off x="7486086" y="3838150"/>
            <a:ext cx="717693" cy="670571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20687BBF-E22D-47B2-87D5-D75890512EB6}"/>
              </a:ext>
            </a:extLst>
          </p:cNvPr>
          <p:cNvSpPr/>
          <p:nvPr/>
        </p:nvSpPr>
        <p:spPr>
          <a:xfrm>
            <a:off x="6978751" y="4551957"/>
            <a:ext cx="967270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804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820CE3B-33FF-44DB-A253-29ED8CF691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3.2 </a:t>
            </a:r>
            <a:r>
              <a:rPr lang="ko-KR" altLang="en-US" dirty="0"/>
              <a:t>프로세스 설계서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5A769A-DC44-481E-9665-860162BB2363}"/>
              </a:ext>
            </a:extLst>
          </p:cNvPr>
          <p:cNvSpPr txBox="1"/>
          <p:nvPr/>
        </p:nvSpPr>
        <p:spPr>
          <a:xfrm>
            <a:off x="1128342" y="776286"/>
            <a:ext cx="1414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2) ID/PW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찾기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1CE8D58A-BA58-460D-82DC-936D64916B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1835083"/>
              </p:ext>
            </p:extLst>
          </p:nvPr>
        </p:nvGraphicFramePr>
        <p:xfrm>
          <a:off x="1415479" y="1285718"/>
          <a:ext cx="9361041" cy="4680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03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1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사용자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시스템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96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순서도: 수행의 시작/종료 21">
            <a:extLst>
              <a:ext uri="{FF2B5EF4-FFF2-40B4-BE49-F238E27FC236}">
                <a16:creationId xmlns:a16="http://schemas.microsoft.com/office/drawing/2014/main" id="{E7980935-7536-45CE-9B25-5F4496A9F42A}"/>
              </a:ext>
            </a:extLst>
          </p:cNvPr>
          <p:cNvSpPr/>
          <p:nvPr/>
        </p:nvSpPr>
        <p:spPr>
          <a:xfrm>
            <a:off x="3215109" y="1785470"/>
            <a:ext cx="1296144" cy="374108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en-US" altLang="ko-KR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ID / PW </a:t>
            </a: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찾기 시작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94D10A71-5CC3-41EE-9646-E2A8965853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5695" y="2433543"/>
            <a:ext cx="967270" cy="28803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ID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찾기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4" name="Rectangle 6">
            <a:extLst>
              <a:ext uri="{FF2B5EF4-FFF2-40B4-BE49-F238E27FC236}">
                <a16:creationId xmlns:a16="http://schemas.microsoft.com/office/drawing/2014/main" id="{A4B0E96F-048A-4764-B3DE-FCB0B40B0B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03399" y="2436021"/>
            <a:ext cx="967270" cy="28803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PW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찾기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5" name="Text Box 73">
            <a:extLst>
              <a:ext uri="{FF2B5EF4-FFF2-40B4-BE49-F238E27FC236}">
                <a16:creationId xmlns:a16="http://schemas.microsoft.com/office/drawing/2014/main" id="{5FC12E3A-2EB4-4BC4-915C-C7F639CAC473}"/>
              </a:ext>
            </a:extLst>
          </p:cNvPr>
          <p:cNvSpPr txBox="1">
            <a:spLocks noChangeArrowheads="1"/>
          </p:cNvSpPr>
          <p:nvPr/>
        </p:nvSpPr>
        <p:spPr bwMode="auto">
          <a:xfrm flipH="1" flipV="1">
            <a:off x="7512985" y="3525726"/>
            <a:ext cx="243348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N</a:t>
            </a:r>
            <a:endParaRPr kumimoji="1" lang="en-US" altLang="ko-KR" sz="14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6" name="Text Box 73">
            <a:extLst>
              <a:ext uri="{FF2B5EF4-FFF2-40B4-BE49-F238E27FC236}">
                <a16:creationId xmlns:a16="http://schemas.microsoft.com/office/drawing/2014/main" id="{42294D83-1E3D-46C3-BDE1-1B5A46E8A8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48796" y="3658534"/>
            <a:ext cx="277723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Y</a:t>
            </a:r>
          </a:p>
        </p:txBody>
      </p:sp>
      <p:cxnSp>
        <p:nvCxnSpPr>
          <p:cNvPr id="27" name="꺾인 연결선 46">
            <a:extLst>
              <a:ext uri="{FF2B5EF4-FFF2-40B4-BE49-F238E27FC236}">
                <a16:creationId xmlns:a16="http://schemas.microsoft.com/office/drawing/2014/main" id="{5DC30181-D55A-473A-A644-A1F61E7C9957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 rot="5400000">
            <a:off x="3114274" y="1684635"/>
            <a:ext cx="273965" cy="1223851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hape 48">
            <a:extLst>
              <a:ext uri="{FF2B5EF4-FFF2-40B4-BE49-F238E27FC236}">
                <a16:creationId xmlns:a16="http://schemas.microsoft.com/office/drawing/2014/main" id="{0E6E39F8-982E-4F00-BF92-74E1D90D83DF}"/>
              </a:ext>
            </a:extLst>
          </p:cNvPr>
          <p:cNvCxnSpPr>
            <a:cxnSpLocks/>
            <a:stCxn id="22" idx="2"/>
            <a:endCxn id="24" idx="0"/>
          </p:cNvCxnSpPr>
          <p:nvPr/>
        </p:nvCxnSpPr>
        <p:spPr>
          <a:xfrm rot="16200000" flipH="1">
            <a:off x="4336886" y="1685872"/>
            <a:ext cx="276443" cy="122385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AutoShape 36">
            <a:extLst>
              <a:ext uri="{FF2B5EF4-FFF2-40B4-BE49-F238E27FC236}">
                <a16:creationId xmlns:a16="http://schemas.microsoft.com/office/drawing/2014/main" id="{E4D40336-5C98-42C1-B221-44A5938106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4910" y="3747027"/>
            <a:ext cx="1062788" cy="361623"/>
          </a:xfrm>
          <a:prstGeom prst="flowChartDecision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본인 인증</a:t>
            </a:r>
            <a:endParaRPr kumimoji="1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0" name="Google Shape;143;ga95ed80395_0_247">
            <a:extLst>
              <a:ext uri="{FF2B5EF4-FFF2-40B4-BE49-F238E27FC236}">
                <a16:creationId xmlns:a16="http://schemas.microsoft.com/office/drawing/2014/main" id="{2E1A46BF-1829-43AB-B370-EF96FC287620}"/>
              </a:ext>
            </a:extLst>
          </p:cNvPr>
          <p:cNvSpPr/>
          <p:nvPr/>
        </p:nvSpPr>
        <p:spPr>
          <a:xfrm>
            <a:off x="8861055" y="3679614"/>
            <a:ext cx="1023694" cy="496572"/>
          </a:xfrm>
          <a:prstGeom prst="flowChartMagneticDisk">
            <a:avLst/>
          </a:prstGeom>
          <a:solidFill>
            <a:srgbClr val="FFFFFF"/>
          </a:solidFill>
          <a:ln w="12700" cap="flat" cmpd="sng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6000" tIns="0" rIns="36000" bIns="0" anchor="ctr" anchorCtr="0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buClr>
                <a:srgbClr val="000000"/>
              </a:buClr>
              <a:buSzPts val="1100"/>
            </a:pPr>
            <a:r>
              <a:rPr lang="ko-KR" altLang="en-US" sz="1400" b="0" dirty="0">
                <a:latin typeface="카페24 고운밤" pitchFamily="2" charset="-127"/>
                <a:ea typeface="카페24 고운밤" pitchFamily="2" charset="-127"/>
                <a:cs typeface="Arial"/>
                <a:sym typeface="Arial"/>
              </a:rPr>
              <a:t>회원정보 </a:t>
            </a:r>
            <a:r>
              <a:rPr lang="en-US" altLang="ko-KR" sz="1400" b="0" dirty="0">
                <a:latin typeface="카페24 고운밤" pitchFamily="2" charset="-127"/>
                <a:ea typeface="카페24 고운밤" pitchFamily="2" charset="-127"/>
                <a:cs typeface="Arial"/>
                <a:sym typeface="Arial"/>
              </a:rPr>
              <a:t>DB</a:t>
            </a:r>
            <a:endParaRPr sz="1400" b="0" dirty="0">
              <a:latin typeface="카페24 고운밤" pitchFamily="2" charset="-127"/>
              <a:ea typeface="카페24 고운밤" pitchFamily="2" charset="-127"/>
              <a:cs typeface="Arial"/>
              <a:sym typeface="Arial"/>
            </a:endParaRPr>
          </a:p>
        </p:txBody>
      </p:sp>
      <p:sp>
        <p:nvSpPr>
          <p:cNvPr id="31" name="Rectangle 6">
            <a:extLst>
              <a:ext uri="{FF2B5EF4-FFF2-40B4-BE49-F238E27FC236}">
                <a16:creationId xmlns:a16="http://schemas.microsoft.com/office/drawing/2014/main" id="{CBA06612-8118-4877-A54E-CB4DEA7E8D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5694" y="4667523"/>
            <a:ext cx="1625951" cy="418533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ID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찾기 완료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32" name="Rectangle 6">
            <a:extLst>
              <a:ext uri="{FF2B5EF4-FFF2-40B4-BE49-F238E27FC236}">
                <a16:creationId xmlns:a16="http://schemas.microsoft.com/office/drawing/2014/main" id="{9E33048F-3362-4B7E-B52F-496314E970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03398" y="4667523"/>
            <a:ext cx="1625951" cy="418533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임시 </a:t>
            </a: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PW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발급 완료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2" name="순서도: 수행의 시작/종료 41">
            <a:extLst>
              <a:ext uri="{FF2B5EF4-FFF2-40B4-BE49-F238E27FC236}">
                <a16:creationId xmlns:a16="http://schemas.microsoft.com/office/drawing/2014/main" id="{5A278A84-8041-4550-ACDF-EE33256D39F7}"/>
              </a:ext>
            </a:extLst>
          </p:cNvPr>
          <p:cNvSpPr/>
          <p:nvPr/>
        </p:nvSpPr>
        <p:spPr>
          <a:xfrm>
            <a:off x="3215109" y="5423676"/>
            <a:ext cx="1296144" cy="374108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로그인 화면</a:t>
            </a:r>
          </a:p>
        </p:txBody>
      </p:sp>
      <p:sp>
        <p:nvSpPr>
          <p:cNvPr id="44" name="Rectangle 6">
            <a:extLst>
              <a:ext uri="{FF2B5EF4-FFF2-40B4-BE49-F238E27FC236}">
                <a16:creationId xmlns:a16="http://schemas.microsoft.com/office/drawing/2014/main" id="{418852BF-1C3A-429A-BA8F-4C93E29CC5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8194" y="2966525"/>
            <a:ext cx="1625951" cy="418533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이름</a:t>
            </a: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,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이메일 입력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8" name="Rectangle 6">
            <a:extLst>
              <a:ext uri="{FF2B5EF4-FFF2-40B4-BE49-F238E27FC236}">
                <a16:creationId xmlns:a16="http://schemas.microsoft.com/office/drawing/2014/main" id="{C71C6275-39A4-44C6-8BE0-20164ACD69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9548" y="2966526"/>
            <a:ext cx="1625951" cy="418533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ID,</a:t>
            </a: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이름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,</a:t>
            </a: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이메일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입력</a:t>
            </a:r>
            <a:endParaRPr kumimoji="0" lang="en-US" altLang="ko-KR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49" name="꺾인 연결선 46">
            <a:extLst>
              <a:ext uri="{FF2B5EF4-FFF2-40B4-BE49-F238E27FC236}">
                <a16:creationId xmlns:a16="http://schemas.microsoft.com/office/drawing/2014/main" id="{F5800181-D594-4840-8054-BE568F9952C7}"/>
              </a:ext>
            </a:extLst>
          </p:cNvPr>
          <p:cNvCxnSpPr>
            <a:cxnSpLocks/>
          </p:cNvCxnSpPr>
          <p:nvPr/>
        </p:nvCxnSpPr>
        <p:spPr>
          <a:xfrm>
            <a:off x="2575830" y="2721574"/>
            <a:ext cx="11840" cy="244951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꺾인 연결선 46">
            <a:extLst>
              <a:ext uri="{FF2B5EF4-FFF2-40B4-BE49-F238E27FC236}">
                <a16:creationId xmlns:a16="http://schemas.microsoft.com/office/drawing/2014/main" id="{A60D5B32-967C-4452-99CE-E5219ACA98AC}"/>
              </a:ext>
            </a:extLst>
          </p:cNvPr>
          <p:cNvCxnSpPr>
            <a:cxnSpLocks/>
            <a:stCxn id="24" idx="2"/>
            <a:endCxn id="48" idx="0"/>
          </p:cNvCxnSpPr>
          <p:nvPr/>
        </p:nvCxnSpPr>
        <p:spPr>
          <a:xfrm>
            <a:off x="5087034" y="2724052"/>
            <a:ext cx="5490" cy="24247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꺾인 연결선 46">
            <a:extLst>
              <a:ext uri="{FF2B5EF4-FFF2-40B4-BE49-F238E27FC236}">
                <a16:creationId xmlns:a16="http://schemas.microsoft.com/office/drawing/2014/main" id="{938BFD65-B728-4C75-92D5-1852B874D9C1}"/>
              </a:ext>
            </a:extLst>
          </p:cNvPr>
          <p:cNvCxnSpPr>
            <a:cxnSpLocks/>
            <a:stCxn id="31" idx="2"/>
            <a:endCxn id="42" idx="0"/>
          </p:cNvCxnSpPr>
          <p:nvPr/>
        </p:nvCxnSpPr>
        <p:spPr>
          <a:xfrm rot="16200000" flipH="1">
            <a:off x="3247115" y="4807610"/>
            <a:ext cx="337620" cy="894511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꺾인 연결선 46">
            <a:extLst>
              <a:ext uri="{FF2B5EF4-FFF2-40B4-BE49-F238E27FC236}">
                <a16:creationId xmlns:a16="http://schemas.microsoft.com/office/drawing/2014/main" id="{A81BCA6C-A2B4-4186-B133-EE3840910D82}"/>
              </a:ext>
            </a:extLst>
          </p:cNvPr>
          <p:cNvCxnSpPr>
            <a:cxnSpLocks/>
            <a:stCxn id="32" idx="2"/>
            <a:endCxn id="42" idx="0"/>
          </p:cNvCxnSpPr>
          <p:nvPr/>
        </p:nvCxnSpPr>
        <p:spPr>
          <a:xfrm rot="5400000">
            <a:off x="4470968" y="4478270"/>
            <a:ext cx="337620" cy="1553193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꺾인 연결선 46">
            <a:extLst>
              <a:ext uri="{FF2B5EF4-FFF2-40B4-BE49-F238E27FC236}">
                <a16:creationId xmlns:a16="http://schemas.microsoft.com/office/drawing/2014/main" id="{751AF019-C035-4E8C-AA96-C7522C8A1892}"/>
              </a:ext>
            </a:extLst>
          </p:cNvPr>
          <p:cNvCxnSpPr>
            <a:cxnSpLocks/>
            <a:stCxn id="44" idx="2"/>
            <a:endCxn id="29" idx="1"/>
          </p:cNvCxnSpPr>
          <p:nvPr/>
        </p:nvCxnSpPr>
        <p:spPr>
          <a:xfrm rot="16200000" flipH="1">
            <a:off x="4681650" y="1354578"/>
            <a:ext cx="542781" cy="4603740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46">
            <a:extLst>
              <a:ext uri="{FF2B5EF4-FFF2-40B4-BE49-F238E27FC236}">
                <a16:creationId xmlns:a16="http://schemas.microsoft.com/office/drawing/2014/main" id="{B21B04CC-CA68-45DE-9940-E4B85FAEF1C1}"/>
              </a:ext>
            </a:extLst>
          </p:cNvPr>
          <p:cNvCxnSpPr>
            <a:cxnSpLocks/>
            <a:stCxn id="48" idx="2"/>
            <a:endCxn id="29" idx="1"/>
          </p:cNvCxnSpPr>
          <p:nvPr/>
        </p:nvCxnSpPr>
        <p:spPr>
          <a:xfrm rot="16200000" flipH="1">
            <a:off x="5902327" y="2575256"/>
            <a:ext cx="542780" cy="2162386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꺾인 연결선 46">
            <a:extLst>
              <a:ext uri="{FF2B5EF4-FFF2-40B4-BE49-F238E27FC236}">
                <a16:creationId xmlns:a16="http://schemas.microsoft.com/office/drawing/2014/main" id="{5A2916CA-5EB2-40B1-9F14-FDABA5AD37E2}"/>
              </a:ext>
            </a:extLst>
          </p:cNvPr>
          <p:cNvCxnSpPr>
            <a:cxnSpLocks/>
            <a:stCxn id="29" idx="0"/>
            <a:endCxn id="48" idx="3"/>
          </p:cNvCxnSpPr>
          <p:nvPr/>
        </p:nvCxnSpPr>
        <p:spPr>
          <a:xfrm rot="16200000" flipV="1">
            <a:off x="6560285" y="2521007"/>
            <a:ext cx="571234" cy="1880805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꺾인 연결선 46">
            <a:extLst>
              <a:ext uri="{FF2B5EF4-FFF2-40B4-BE49-F238E27FC236}">
                <a16:creationId xmlns:a16="http://schemas.microsoft.com/office/drawing/2014/main" id="{881EB8CA-A87A-443E-B01B-05741BDB7535}"/>
              </a:ext>
            </a:extLst>
          </p:cNvPr>
          <p:cNvCxnSpPr>
            <a:cxnSpLocks/>
            <a:stCxn id="29" idx="2"/>
            <a:endCxn id="44" idx="1"/>
          </p:cNvCxnSpPr>
          <p:nvPr/>
        </p:nvCxnSpPr>
        <p:spPr>
          <a:xfrm rot="5400000" flipH="1">
            <a:off x="4345820" y="668166"/>
            <a:ext cx="932858" cy="5948110"/>
          </a:xfrm>
          <a:prstGeom prst="bentConnector4">
            <a:avLst>
              <a:gd name="adj1" fmla="val -15410"/>
              <a:gd name="adj2" fmla="val 103843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꺾인 연결선 46">
            <a:extLst>
              <a:ext uri="{FF2B5EF4-FFF2-40B4-BE49-F238E27FC236}">
                <a16:creationId xmlns:a16="http://schemas.microsoft.com/office/drawing/2014/main" id="{B39460F6-42B5-4964-BD51-19B8452DB8C9}"/>
              </a:ext>
            </a:extLst>
          </p:cNvPr>
          <p:cNvCxnSpPr>
            <a:cxnSpLocks/>
            <a:stCxn id="29" idx="3"/>
            <a:endCxn id="30" idx="2"/>
          </p:cNvCxnSpPr>
          <p:nvPr/>
        </p:nvCxnSpPr>
        <p:spPr>
          <a:xfrm>
            <a:off x="8317698" y="3927839"/>
            <a:ext cx="543357" cy="61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Box 73">
            <a:extLst>
              <a:ext uri="{FF2B5EF4-FFF2-40B4-BE49-F238E27FC236}">
                <a16:creationId xmlns:a16="http://schemas.microsoft.com/office/drawing/2014/main" id="{DA65C19B-C60C-484C-B821-A4601534D347}"/>
              </a:ext>
            </a:extLst>
          </p:cNvPr>
          <p:cNvSpPr txBox="1">
            <a:spLocks noChangeArrowheads="1"/>
          </p:cNvSpPr>
          <p:nvPr/>
        </p:nvSpPr>
        <p:spPr bwMode="auto">
          <a:xfrm flipH="1" flipV="1">
            <a:off x="7536358" y="4031444"/>
            <a:ext cx="243348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N</a:t>
            </a:r>
            <a:endParaRPr kumimoji="1" lang="en-US" altLang="ko-KR" sz="14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cxnSp>
        <p:nvCxnSpPr>
          <p:cNvPr id="64" name="꺾인 연결선 46">
            <a:extLst>
              <a:ext uri="{FF2B5EF4-FFF2-40B4-BE49-F238E27FC236}">
                <a16:creationId xmlns:a16="http://schemas.microsoft.com/office/drawing/2014/main" id="{9F70E288-F088-4ABC-BBF4-B624E51DD698}"/>
              </a:ext>
            </a:extLst>
          </p:cNvPr>
          <p:cNvCxnSpPr>
            <a:cxnSpLocks/>
            <a:stCxn id="30" idx="3"/>
            <a:endCxn id="69" idx="3"/>
          </p:cNvCxnSpPr>
          <p:nvPr/>
        </p:nvCxnSpPr>
        <p:spPr>
          <a:xfrm rot="5400000">
            <a:off x="8318390" y="3820952"/>
            <a:ext cx="699278" cy="1409746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꺾인 연결선 46">
            <a:extLst>
              <a:ext uri="{FF2B5EF4-FFF2-40B4-BE49-F238E27FC236}">
                <a16:creationId xmlns:a16="http://schemas.microsoft.com/office/drawing/2014/main" id="{F99FB53C-5287-4A9F-B64A-62FF513620E2}"/>
              </a:ext>
            </a:extLst>
          </p:cNvPr>
          <p:cNvCxnSpPr>
            <a:cxnSpLocks/>
            <a:stCxn id="30" idx="3"/>
            <a:endCxn id="31" idx="0"/>
          </p:cNvCxnSpPr>
          <p:nvPr/>
        </p:nvCxnSpPr>
        <p:spPr>
          <a:xfrm rot="5400000">
            <a:off x="5925118" y="1219738"/>
            <a:ext cx="491337" cy="6404232"/>
          </a:xfrm>
          <a:prstGeom prst="bentConnector3">
            <a:avLst>
              <a:gd name="adj1" fmla="val 50000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AutoShape 36">
            <a:extLst>
              <a:ext uri="{FF2B5EF4-FFF2-40B4-BE49-F238E27FC236}">
                <a16:creationId xmlns:a16="http://schemas.microsoft.com/office/drawing/2014/main" id="{7106F2A7-5C82-4F8C-82E2-8F1EDC5A97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8289" y="3743788"/>
            <a:ext cx="910506" cy="371725"/>
          </a:xfrm>
          <a:prstGeom prst="flowChartDecision">
            <a:avLst/>
          </a:prstGeom>
          <a:solidFill>
            <a:srgbClr val="FFFF00">
              <a:alpha val="20000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/>
          <a:p>
            <a:pPr algn="ctr"/>
            <a:endParaRPr lang="en-US" altLang="ko-KR" sz="1400" b="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69" name="Rectangle 6">
            <a:extLst>
              <a:ext uri="{FF2B5EF4-FFF2-40B4-BE49-F238E27FC236}">
                <a16:creationId xmlns:a16="http://schemas.microsoft.com/office/drawing/2014/main" id="{AD6C1F2D-6FA4-4EAC-8E25-41CECD97E9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5886" y="4671183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임시 </a:t>
            </a: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PW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암호화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7349226E-9DD2-4A13-B137-4D0CCB99C2BC}"/>
              </a:ext>
            </a:extLst>
          </p:cNvPr>
          <p:cNvSpPr/>
          <p:nvPr/>
        </p:nvSpPr>
        <p:spPr>
          <a:xfrm>
            <a:off x="6995886" y="4688947"/>
            <a:ext cx="967270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7CC44992-BFF9-415E-A948-A0A87116896F}"/>
              </a:ext>
            </a:extLst>
          </p:cNvPr>
          <p:cNvCxnSpPr>
            <a:cxnSpLocks/>
            <a:stCxn id="69" idx="1"/>
            <a:endCxn id="32" idx="3"/>
          </p:cNvCxnSpPr>
          <p:nvPr/>
        </p:nvCxnSpPr>
        <p:spPr>
          <a:xfrm flipH="1">
            <a:off x="6229349" y="4875464"/>
            <a:ext cx="766537" cy="13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293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820CE3B-33FF-44DB-A253-29ED8CF691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3.2 </a:t>
            </a:r>
            <a:r>
              <a:rPr lang="ko-KR" altLang="en-US" dirty="0"/>
              <a:t>프로세스 설계서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5A769A-DC44-481E-9665-860162BB2363}"/>
              </a:ext>
            </a:extLst>
          </p:cNvPr>
          <p:cNvSpPr txBox="1"/>
          <p:nvPr/>
        </p:nvSpPr>
        <p:spPr>
          <a:xfrm>
            <a:off x="1128342" y="776286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3)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로 그 인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C08132AF-362B-4099-ADCA-F4161A21AA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9130902"/>
              </p:ext>
            </p:extLst>
          </p:nvPr>
        </p:nvGraphicFramePr>
        <p:xfrm>
          <a:off x="1418015" y="1288847"/>
          <a:ext cx="9361041" cy="4680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03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1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사용자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시스템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96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순서도: 수행의 시작/종료 21">
            <a:extLst>
              <a:ext uri="{FF2B5EF4-FFF2-40B4-BE49-F238E27FC236}">
                <a16:creationId xmlns:a16="http://schemas.microsoft.com/office/drawing/2014/main" id="{52C5AD5D-7156-460F-922D-B0A042074564}"/>
              </a:ext>
            </a:extLst>
          </p:cNvPr>
          <p:cNvSpPr/>
          <p:nvPr/>
        </p:nvSpPr>
        <p:spPr>
          <a:xfrm>
            <a:off x="1958911" y="2108540"/>
            <a:ext cx="910742" cy="452671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로그인 시작</a:t>
            </a:r>
          </a:p>
        </p:txBody>
      </p:sp>
      <p:sp>
        <p:nvSpPr>
          <p:cNvPr id="23" name="AutoShape 5">
            <a:extLst>
              <a:ext uri="{FF2B5EF4-FFF2-40B4-BE49-F238E27FC236}">
                <a16:creationId xmlns:a16="http://schemas.microsoft.com/office/drawing/2014/main" id="{55A108A2-3800-40A5-85FF-3E54FD0A4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18633" y="2804445"/>
            <a:ext cx="1257300" cy="536301"/>
          </a:xfrm>
          <a:prstGeom prst="flowChartDecision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wrap="none"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90000" lvl="0" algn="ctr" eaLnBrk="0" latinLnBrk="0" hangingPunct="0">
              <a:buClr>
                <a:schemeClr val="bg2"/>
              </a:buClr>
              <a:defRPr/>
            </a:pPr>
            <a:r>
              <a:rPr kumimoji="0" lang="ko-KR" altLang="en-US" sz="1400" b="0" dirty="0">
                <a:latin typeface="카페24 고운밤" pitchFamily="2" charset="-127"/>
                <a:ea typeface="카페24 고운밤" pitchFamily="2" charset="-127"/>
                <a:cs typeface="Arial" charset="0"/>
              </a:rPr>
              <a:t>입력 정보 일치</a:t>
            </a:r>
            <a:endParaRPr kumimoji="0" lang="en-US" altLang="ko-KR" sz="1400" b="0" dirty="0">
              <a:latin typeface="카페24 고운밤" pitchFamily="2" charset="-127"/>
              <a:ea typeface="카페24 고운밤" pitchFamily="2" charset="-127"/>
              <a:cs typeface="Arial" charset="0"/>
            </a:endParaRPr>
          </a:p>
        </p:txBody>
      </p:sp>
      <p:sp>
        <p:nvSpPr>
          <p:cNvPr id="24" name="순서도: 수행의 시작/종료 23">
            <a:extLst>
              <a:ext uri="{FF2B5EF4-FFF2-40B4-BE49-F238E27FC236}">
                <a16:creationId xmlns:a16="http://schemas.microsoft.com/office/drawing/2014/main" id="{3E254074-5490-4DBD-A733-D501F69CC405}"/>
              </a:ext>
            </a:extLst>
          </p:cNvPr>
          <p:cNvSpPr/>
          <p:nvPr/>
        </p:nvSpPr>
        <p:spPr>
          <a:xfrm>
            <a:off x="8791912" y="4885846"/>
            <a:ext cx="910742" cy="466006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로그인 성공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5" name="Text Box 73">
            <a:extLst>
              <a:ext uri="{FF2B5EF4-FFF2-40B4-BE49-F238E27FC236}">
                <a16:creationId xmlns:a16="http://schemas.microsoft.com/office/drawing/2014/main" id="{294B9888-12F0-4E00-B30C-F8244D2DB6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0145" y="3054011"/>
            <a:ext cx="216024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N</a:t>
            </a:r>
          </a:p>
        </p:txBody>
      </p:sp>
      <p:sp>
        <p:nvSpPr>
          <p:cNvPr id="26" name="AutoShape 51">
            <a:extLst>
              <a:ext uri="{FF2B5EF4-FFF2-40B4-BE49-F238E27FC236}">
                <a16:creationId xmlns:a16="http://schemas.microsoft.com/office/drawing/2014/main" id="{3E7FFAF9-DCA6-4F0E-B9A0-5B3355BCA1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35436" y="2146045"/>
            <a:ext cx="1023694" cy="393598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회원정보 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E6CA9550-4F89-4E8D-AB3A-F47F89ED2725}"/>
              </a:ext>
            </a:extLst>
          </p:cNvPr>
          <p:cNvCxnSpPr>
            <a:cxnSpLocks/>
            <a:stCxn id="26" idx="3"/>
            <a:endCxn id="23" idx="0"/>
          </p:cNvCxnSpPr>
          <p:nvPr/>
        </p:nvCxnSpPr>
        <p:spPr>
          <a:xfrm>
            <a:off x="9247283" y="2539643"/>
            <a:ext cx="0" cy="26480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6">
            <a:extLst>
              <a:ext uri="{FF2B5EF4-FFF2-40B4-BE49-F238E27FC236}">
                <a16:creationId xmlns:a16="http://schemas.microsoft.com/office/drawing/2014/main" id="{3BD77020-7C63-400D-9FF9-AC0817D312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28117" y="2165701"/>
            <a:ext cx="1186980" cy="338350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ID / PW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입력</a:t>
            </a:r>
          </a:p>
        </p:txBody>
      </p:sp>
      <p:cxnSp>
        <p:nvCxnSpPr>
          <p:cNvPr id="29" name="꺾인 연결선 29">
            <a:extLst>
              <a:ext uri="{FF2B5EF4-FFF2-40B4-BE49-F238E27FC236}">
                <a16:creationId xmlns:a16="http://schemas.microsoft.com/office/drawing/2014/main" id="{4572F783-F097-4DF5-AA43-ADE112B79282}"/>
              </a:ext>
            </a:extLst>
          </p:cNvPr>
          <p:cNvCxnSpPr>
            <a:stCxn id="23" idx="1"/>
            <a:endCxn id="28" idx="2"/>
          </p:cNvCxnSpPr>
          <p:nvPr/>
        </p:nvCxnSpPr>
        <p:spPr>
          <a:xfrm rot="10800000">
            <a:off x="4221607" y="2504052"/>
            <a:ext cx="4397026" cy="568545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173FA4AC-9DC2-4C20-9BBF-73DD2B543E3B}"/>
              </a:ext>
            </a:extLst>
          </p:cNvPr>
          <p:cNvCxnSpPr>
            <a:stCxn id="22" idx="3"/>
            <a:endCxn id="28" idx="1"/>
          </p:cNvCxnSpPr>
          <p:nvPr/>
        </p:nvCxnSpPr>
        <p:spPr>
          <a:xfrm>
            <a:off x="2869653" y="2334876"/>
            <a:ext cx="758464" cy="0"/>
          </a:xfrm>
          <a:prstGeom prst="line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920D4ED8-942F-43A2-B0EA-3599BFC97870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4815097" y="2334876"/>
            <a:ext cx="2069311" cy="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꺾인 연결선 29">
            <a:extLst>
              <a:ext uri="{FF2B5EF4-FFF2-40B4-BE49-F238E27FC236}">
                <a16:creationId xmlns:a16="http://schemas.microsoft.com/office/drawing/2014/main" id="{AFD69F47-A120-4628-9148-BAEB6E972C10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9247283" y="3340746"/>
            <a:ext cx="12604" cy="154510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 Box 73">
            <a:extLst>
              <a:ext uri="{FF2B5EF4-FFF2-40B4-BE49-F238E27FC236}">
                <a16:creationId xmlns:a16="http://schemas.microsoft.com/office/drawing/2014/main" id="{E8E9F357-186B-46AD-AE25-FE25225014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51886" y="3347581"/>
            <a:ext cx="216024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Y</a:t>
            </a:r>
          </a:p>
        </p:txBody>
      </p:sp>
      <p:sp>
        <p:nvSpPr>
          <p:cNvPr id="44" name="AutoShape 36">
            <a:extLst>
              <a:ext uri="{FF2B5EF4-FFF2-40B4-BE49-F238E27FC236}">
                <a16:creationId xmlns:a16="http://schemas.microsoft.com/office/drawing/2014/main" id="{69B0F55B-FA9F-464D-B524-0E8C975D24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0037" y="2853547"/>
            <a:ext cx="989090" cy="432265"/>
          </a:xfrm>
          <a:prstGeom prst="flowChartDecision">
            <a:avLst/>
          </a:prstGeom>
          <a:solidFill>
            <a:srgbClr val="FFFF00">
              <a:alpha val="20000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/>
          <a:p>
            <a:pPr algn="ctr"/>
            <a:endParaRPr lang="en-US" altLang="ko-KR" sz="1400" b="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48" name="Rectangle 6">
            <a:extLst>
              <a:ext uri="{FF2B5EF4-FFF2-40B4-BE49-F238E27FC236}">
                <a16:creationId xmlns:a16="http://schemas.microsoft.com/office/drawing/2014/main" id="{F6DF24F0-B1F2-40A8-8A9A-F4BB557564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4408" y="2146045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PW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복호화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635B13D-8868-4BB6-AE70-535071FC08C5}"/>
              </a:ext>
            </a:extLst>
          </p:cNvPr>
          <p:cNvSpPr/>
          <p:nvPr/>
        </p:nvSpPr>
        <p:spPr>
          <a:xfrm>
            <a:off x="6856197" y="2165701"/>
            <a:ext cx="967270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43BCF868-12EC-411A-817D-789FED9EE52F}"/>
              </a:ext>
            </a:extLst>
          </p:cNvPr>
          <p:cNvCxnSpPr>
            <a:cxnSpLocks/>
            <a:stCxn id="48" idx="3"/>
            <a:endCxn id="26" idx="2"/>
          </p:cNvCxnSpPr>
          <p:nvPr/>
        </p:nvCxnSpPr>
        <p:spPr>
          <a:xfrm flipV="1">
            <a:off x="7851678" y="2342844"/>
            <a:ext cx="883758" cy="748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4640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7820CE3B-33FF-44DB-A253-29ED8CF691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3.2 </a:t>
            </a:r>
            <a:r>
              <a:rPr lang="ko-KR" altLang="en-US" dirty="0"/>
              <a:t>프로세스 설계서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A5A769A-DC44-481E-9665-860162BB2363}"/>
              </a:ext>
            </a:extLst>
          </p:cNvPr>
          <p:cNvSpPr txBox="1"/>
          <p:nvPr/>
        </p:nvSpPr>
        <p:spPr>
          <a:xfrm>
            <a:off x="1128342" y="776286"/>
            <a:ext cx="1165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카페24 고운밤" pitchFamily="2" charset="-127"/>
                <a:ea typeface="카페24 고운밤" pitchFamily="2" charset="-127"/>
              </a:rPr>
              <a:t>4) </a:t>
            </a:r>
            <a:r>
              <a:rPr lang="ko-KR" altLang="en-US" dirty="0">
                <a:latin typeface="카페24 고운밤" pitchFamily="2" charset="-127"/>
                <a:ea typeface="카페24 고운밤" pitchFamily="2" charset="-127"/>
              </a:rPr>
              <a:t>정보수정</a:t>
            </a:r>
          </a:p>
        </p:txBody>
      </p:sp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CBF6D76B-767B-41C8-8FC4-7E250A284B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196737"/>
              </p:ext>
            </p:extLst>
          </p:nvPr>
        </p:nvGraphicFramePr>
        <p:xfrm>
          <a:off x="1415479" y="1286012"/>
          <a:ext cx="9361041" cy="4680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5039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1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사용자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</a:rPr>
                        <a:t>시스템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96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2" name="순서도: 수행의 시작/종료 21">
            <a:extLst>
              <a:ext uri="{FF2B5EF4-FFF2-40B4-BE49-F238E27FC236}">
                <a16:creationId xmlns:a16="http://schemas.microsoft.com/office/drawing/2014/main" id="{F25FF0CC-CF09-4D62-8145-802FF948065A}"/>
              </a:ext>
            </a:extLst>
          </p:cNvPr>
          <p:cNvSpPr/>
          <p:nvPr/>
        </p:nvSpPr>
        <p:spPr>
          <a:xfrm>
            <a:off x="1558925" y="1967335"/>
            <a:ext cx="1410630" cy="408561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회원정보 수정</a:t>
            </a:r>
            <a:endParaRPr kumimoji="0" lang="en-US" altLang="ko-KR" sz="1400" b="0" dirty="0">
              <a:solidFill>
                <a:srgbClr val="000000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시작</a:t>
            </a:r>
          </a:p>
        </p:txBody>
      </p:sp>
      <p:sp>
        <p:nvSpPr>
          <p:cNvPr id="23" name="AutoShape 36">
            <a:extLst>
              <a:ext uri="{FF2B5EF4-FFF2-40B4-BE49-F238E27FC236}">
                <a16:creationId xmlns:a16="http://schemas.microsoft.com/office/drawing/2014/main" id="{587CE11B-9E0F-4B71-858F-8D0C2B96E7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1893" y="4389132"/>
            <a:ext cx="1345592" cy="678168"/>
          </a:xfrm>
          <a:prstGeom prst="flowChartDecision">
            <a:avLst/>
          </a:prstGeom>
          <a:solidFill>
            <a:schemeClr val="bg1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입력 조건 </a:t>
            </a:r>
            <a:endParaRPr kumimoji="1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충족 여부</a:t>
            </a:r>
            <a:endParaRPr kumimoji="1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4" name="Text Box 73">
            <a:extLst>
              <a:ext uri="{FF2B5EF4-FFF2-40B4-BE49-F238E27FC236}">
                <a16:creationId xmlns:a16="http://schemas.microsoft.com/office/drawing/2014/main" id="{C32F3E13-783F-4225-8147-DC6E5D3D2D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39952" y="4172837"/>
            <a:ext cx="224281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N</a:t>
            </a:r>
            <a:endParaRPr kumimoji="1" lang="en-US" altLang="ko-KR" sz="1400" b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25" name="Text Box 73">
            <a:extLst>
              <a:ext uri="{FF2B5EF4-FFF2-40B4-BE49-F238E27FC236}">
                <a16:creationId xmlns:a16="http://schemas.microsoft.com/office/drawing/2014/main" id="{4D1FFF34-607C-4EE5-9A48-F84A15DE2F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40260" y="4377214"/>
            <a:ext cx="214304" cy="307777"/>
          </a:xfrm>
          <a:prstGeom prst="rect">
            <a:avLst/>
          </a:prstGeom>
          <a:noFill/>
          <a:ln w="3175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 anchor="ctr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Y</a:t>
            </a:r>
          </a:p>
        </p:txBody>
      </p:sp>
      <p:sp>
        <p:nvSpPr>
          <p:cNvPr id="26" name="AutoShape 51">
            <a:extLst>
              <a:ext uri="{FF2B5EF4-FFF2-40B4-BE49-F238E27FC236}">
                <a16:creationId xmlns:a16="http://schemas.microsoft.com/office/drawing/2014/main" id="{5D781CA3-E494-485F-8211-EF852DDC98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28276" y="2870773"/>
            <a:ext cx="1023694" cy="393598"/>
          </a:xfrm>
          <a:prstGeom prst="flowChartMagneticDisk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 wrap="none" lIns="36000" tIns="0" rIns="36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marL="0" marR="0" lvl="0" indent="0" algn="ctr" defTabSz="762000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회원</a:t>
            </a:r>
            <a:r>
              <a:rPr kumimoji="0" lang="en-US" altLang="ko-KR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DB</a:t>
            </a: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C59238B7-22E2-4FC7-AB06-5CD8F2092A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8847" y="1984561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회원정보 조회</a:t>
            </a:r>
          </a:p>
        </p:txBody>
      </p:sp>
      <p:cxnSp>
        <p:nvCxnSpPr>
          <p:cNvPr id="28" name="연결선: 꺾임 119">
            <a:extLst>
              <a:ext uri="{FF2B5EF4-FFF2-40B4-BE49-F238E27FC236}">
                <a16:creationId xmlns:a16="http://schemas.microsoft.com/office/drawing/2014/main" id="{3E9E698F-7220-458E-A103-855173AB0C73}"/>
              </a:ext>
            </a:extLst>
          </p:cNvPr>
          <p:cNvCxnSpPr>
            <a:cxnSpLocks/>
            <a:stCxn id="26" idx="2"/>
            <a:endCxn id="30" idx="3"/>
          </p:cNvCxnSpPr>
          <p:nvPr/>
        </p:nvCxnSpPr>
        <p:spPr>
          <a:xfrm flipH="1" flipV="1">
            <a:off x="4416117" y="3060094"/>
            <a:ext cx="3712159" cy="747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꺾인 연결선 85">
            <a:extLst>
              <a:ext uri="{FF2B5EF4-FFF2-40B4-BE49-F238E27FC236}">
                <a16:creationId xmlns:a16="http://schemas.microsoft.com/office/drawing/2014/main" id="{0ED20E90-E76A-4B86-815A-527448932E98}"/>
              </a:ext>
            </a:extLst>
          </p:cNvPr>
          <p:cNvCxnSpPr>
            <a:cxnSpLocks/>
            <a:stCxn id="22" idx="3"/>
            <a:endCxn id="27" idx="1"/>
          </p:cNvCxnSpPr>
          <p:nvPr/>
        </p:nvCxnSpPr>
        <p:spPr>
          <a:xfrm>
            <a:off x="2969555" y="2171616"/>
            <a:ext cx="479292" cy="17226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6">
            <a:extLst>
              <a:ext uri="{FF2B5EF4-FFF2-40B4-BE49-F238E27FC236}">
                <a16:creationId xmlns:a16="http://schemas.microsoft.com/office/drawing/2014/main" id="{0AC38FCE-7092-48BB-8DE1-42C6EC341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8847" y="2855813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회원정보 수정</a:t>
            </a:r>
          </a:p>
        </p:txBody>
      </p:sp>
      <p:cxnSp>
        <p:nvCxnSpPr>
          <p:cNvPr id="31" name="꺾인 연결선 85">
            <a:extLst>
              <a:ext uri="{FF2B5EF4-FFF2-40B4-BE49-F238E27FC236}">
                <a16:creationId xmlns:a16="http://schemas.microsoft.com/office/drawing/2014/main" id="{601DD5E3-830D-4A29-A002-FFCD55B69471}"/>
              </a:ext>
            </a:extLst>
          </p:cNvPr>
          <p:cNvCxnSpPr>
            <a:cxnSpLocks/>
            <a:stCxn id="27" idx="2"/>
            <a:endCxn id="30" idx="0"/>
          </p:cNvCxnSpPr>
          <p:nvPr/>
        </p:nvCxnSpPr>
        <p:spPr>
          <a:xfrm>
            <a:off x="3932482" y="2393122"/>
            <a:ext cx="0" cy="462691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63">
            <a:extLst>
              <a:ext uri="{FF2B5EF4-FFF2-40B4-BE49-F238E27FC236}">
                <a16:creationId xmlns:a16="http://schemas.microsoft.com/office/drawing/2014/main" id="{0D8F5B17-BBE5-4652-8FE9-8AD45129D276}"/>
              </a:ext>
            </a:extLst>
          </p:cNvPr>
          <p:cNvCxnSpPr>
            <a:cxnSpLocks/>
            <a:stCxn id="50" idx="2"/>
            <a:endCxn id="23" idx="2"/>
          </p:cNvCxnSpPr>
          <p:nvPr/>
        </p:nvCxnSpPr>
        <p:spPr>
          <a:xfrm rot="16200000" flipH="1">
            <a:off x="6389652" y="1672263"/>
            <a:ext cx="937866" cy="5852207"/>
          </a:xfrm>
          <a:prstGeom prst="bentConnector3">
            <a:avLst>
              <a:gd name="adj1" fmla="val 124374"/>
            </a:avLst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순서도: 수행의 시작/종료 43">
            <a:extLst>
              <a:ext uri="{FF2B5EF4-FFF2-40B4-BE49-F238E27FC236}">
                <a16:creationId xmlns:a16="http://schemas.microsoft.com/office/drawing/2014/main" id="{BD33A9BA-628E-4CE9-AB2F-4F000AFA70BF}"/>
              </a:ext>
            </a:extLst>
          </p:cNvPr>
          <p:cNvSpPr/>
          <p:nvPr/>
        </p:nvSpPr>
        <p:spPr>
          <a:xfrm>
            <a:off x="8022869" y="3618054"/>
            <a:ext cx="1234508" cy="466006"/>
          </a:xfrm>
          <a:prstGeom prst="flowChartTerminator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회원정보 수정</a:t>
            </a:r>
            <a:endParaRPr kumimoji="0" lang="en-US" altLang="ko-KR" sz="1400" b="0" dirty="0">
              <a:solidFill>
                <a:srgbClr val="000000"/>
              </a:solidFill>
              <a:latin typeface="카페24 고운밤" pitchFamily="2" charset="-127"/>
              <a:ea typeface="카페24 고운밤" pitchFamily="2" charset="-127"/>
            </a:endParaRPr>
          </a:p>
          <a:p>
            <a:pPr lvl="0" algn="ctr" eaLnBrk="0" latinLnBrk="0" hangingPunct="0">
              <a:lnSpc>
                <a:spcPct val="110000"/>
              </a:lnSpc>
              <a:spcBef>
                <a:spcPct val="10000"/>
              </a:spcBef>
              <a:spcAft>
                <a:spcPct val="10000"/>
              </a:spcAft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카페24 고운밤" pitchFamily="2" charset="-127"/>
                <a:ea typeface="카페24 고운밤" pitchFamily="2" charset="-127"/>
              </a:rPr>
              <a:t>종료</a:t>
            </a: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A4D03F76-95E4-4234-9E0C-266C21D1C5C5}"/>
              </a:ext>
            </a:extLst>
          </p:cNvPr>
          <p:cNvCxnSpPr>
            <a:cxnSpLocks/>
            <a:stCxn id="44" idx="0"/>
            <a:endCxn id="26" idx="3"/>
          </p:cNvCxnSpPr>
          <p:nvPr/>
        </p:nvCxnSpPr>
        <p:spPr>
          <a:xfrm flipV="1">
            <a:off x="8640123" y="3264371"/>
            <a:ext cx="0" cy="353683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연결선: 꺾임 63">
            <a:extLst>
              <a:ext uri="{FF2B5EF4-FFF2-40B4-BE49-F238E27FC236}">
                <a16:creationId xmlns:a16="http://schemas.microsoft.com/office/drawing/2014/main" id="{F4BA537F-87FC-45E9-B7E1-7F2BD2FE3291}"/>
              </a:ext>
            </a:extLst>
          </p:cNvPr>
          <p:cNvCxnSpPr>
            <a:cxnSpLocks/>
            <a:stCxn id="23" idx="0"/>
            <a:endCxn id="27" idx="3"/>
          </p:cNvCxnSpPr>
          <p:nvPr/>
        </p:nvCxnSpPr>
        <p:spPr>
          <a:xfrm rot="16200000" flipV="1">
            <a:off x="6000258" y="604701"/>
            <a:ext cx="2200290" cy="5368572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6">
            <a:extLst>
              <a:ext uri="{FF2B5EF4-FFF2-40B4-BE49-F238E27FC236}">
                <a16:creationId xmlns:a16="http://schemas.microsoft.com/office/drawing/2014/main" id="{A0C9C9AF-E550-4B40-B322-64ED86598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8847" y="3720873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중복확인</a:t>
            </a:r>
          </a:p>
        </p:txBody>
      </p:sp>
      <p:cxnSp>
        <p:nvCxnSpPr>
          <p:cNvPr id="56" name="꺾인 연결선 85">
            <a:extLst>
              <a:ext uri="{FF2B5EF4-FFF2-40B4-BE49-F238E27FC236}">
                <a16:creationId xmlns:a16="http://schemas.microsoft.com/office/drawing/2014/main" id="{AD42A425-B155-4E0B-8196-C48B59495E2E}"/>
              </a:ext>
            </a:extLst>
          </p:cNvPr>
          <p:cNvCxnSpPr>
            <a:cxnSpLocks/>
            <a:stCxn id="30" idx="2"/>
            <a:endCxn id="50" idx="0"/>
          </p:cNvCxnSpPr>
          <p:nvPr/>
        </p:nvCxnSpPr>
        <p:spPr>
          <a:xfrm>
            <a:off x="3932482" y="3264374"/>
            <a:ext cx="0" cy="456499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AutoShape 36">
            <a:extLst>
              <a:ext uri="{FF2B5EF4-FFF2-40B4-BE49-F238E27FC236}">
                <a16:creationId xmlns:a16="http://schemas.microsoft.com/office/drawing/2014/main" id="{FF6DFE80-EAAE-4AC3-890C-3156D204B2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62259" y="4487601"/>
            <a:ext cx="1044860" cy="481230"/>
          </a:xfrm>
          <a:prstGeom prst="flowChartDecision">
            <a:avLst/>
          </a:prstGeom>
          <a:solidFill>
            <a:srgbClr val="FFFF00">
              <a:alpha val="20000"/>
            </a:srgbClr>
          </a:solidFill>
          <a:ln w="12700">
            <a:noFill/>
            <a:miter lim="800000"/>
            <a:headEnd/>
            <a:tailEnd/>
          </a:ln>
          <a:effectLst/>
        </p:spPr>
        <p:txBody>
          <a:bodyPr wrap="none" lIns="36000" tIns="36000" rIns="36000" bIns="36000" anchor="ctr"/>
          <a:lstStyle/>
          <a:p>
            <a:pPr algn="ctr"/>
            <a:endParaRPr lang="en-US" altLang="ko-KR" sz="1400" b="0" dirty="0">
              <a:latin typeface="카페24 고운밤" pitchFamily="2" charset="-127"/>
              <a:ea typeface="카페24 고운밤" pitchFamily="2" charset="-127"/>
            </a:endParaRPr>
          </a:p>
        </p:txBody>
      </p:sp>
      <p:sp>
        <p:nvSpPr>
          <p:cNvPr id="58" name="Rectangle 6">
            <a:extLst>
              <a:ext uri="{FF2B5EF4-FFF2-40B4-BE49-F238E27FC236}">
                <a16:creationId xmlns:a16="http://schemas.microsoft.com/office/drawing/2014/main" id="{8B58225D-DF2E-4978-91C8-19619CCF14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1791" y="4529199"/>
            <a:ext cx="967270" cy="408561"/>
          </a:xfrm>
          <a:prstGeom prst="rect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lIns="18000" tIns="0" rIns="18000" bIns="0" anchor="ctr">
            <a:no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2860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7432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32004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657600" algn="l" defTabSz="914400" rtl="0" eaLnBrk="1" latinLnBrk="1" hangingPunct="1">
              <a:defRPr kumimoji="1" b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PW </a:t>
            </a:r>
            <a:r>
              <a:rPr kumimoji="0" lang="ko-KR" altLang="en-US" sz="1400" b="0" kern="0" dirty="0">
                <a:solidFill>
                  <a:srgbClr val="000000"/>
                </a:solidFill>
                <a:latin typeface="카페24 고운밤" pitchFamily="2" charset="-127"/>
                <a:ea typeface="카페24 고운밤" pitchFamily="2" charset="-127"/>
              </a:rPr>
              <a:t>암호화</a:t>
            </a: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A5161A35-74F5-4D80-A505-A269E8A2EA5D}"/>
              </a:ext>
            </a:extLst>
          </p:cNvPr>
          <p:cNvSpPr/>
          <p:nvPr/>
        </p:nvSpPr>
        <p:spPr>
          <a:xfrm>
            <a:off x="6831790" y="4551588"/>
            <a:ext cx="967270" cy="369208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F01F96B3-84E1-427E-8EEE-C9DBA529C78F}"/>
              </a:ext>
            </a:extLst>
          </p:cNvPr>
          <p:cNvCxnSpPr>
            <a:cxnSpLocks/>
            <a:stCxn id="23" idx="1"/>
            <a:endCxn id="58" idx="3"/>
          </p:cNvCxnSpPr>
          <p:nvPr/>
        </p:nvCxnSpPr>
        <p:spPr>
          <a:xfrm flipH="1">
            <a:off x="7799061" y="4728216"/>
            <a:ext cx="1312832" cy="526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연결선: 꺾임 16">
            <a:extLst>
              <a:ext uri="{FF2B5EF4-FFF2-40B4-BE49-F238E27FC236}">
                <a16:creationId xmlns:a16="http://schemas.microsoft.com/office/drawing/2014/main" id="{824A1B72-2D0C-46DC-9BA7-9EE29D686869}"/>
              </a:ext>
            </a:extLst>
          </p:cNvPr>
          <p:cNvCxnSpPr>
            <a:cxnSpLocks/>
            <a:stCxn id="58" idx="0"/>
            <a:endCxn id="44" idx="1"/>
          </p:cNvCxnSpPr>
          <p:nvPr/>
        </p:nvCxnSpPr>
        <p:spPr>
          <a:xfrm rot="5400000" flipH="1" flipV="1">
            <a:off x="7330076" y="3836407"/>
            <a:ext cx="678142" cy="707443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8993880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4489</TotalTime>
  <Words>1327</Words>
  <Application>Microsoft Office PowerPoint</Application>
  <PresentationFormat>와이드스크린</PresentationFormat>
  <Paragraphs>413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카페24 고운밤</vt:lpstr>
      <vt:lpstr>Arial</vt:lpstr>
      <vt:lpstr>맑은 고딕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admin</cp:lastModifiedBy>
  <cp:revision>50</cp:revision>
  <cp:lastPrinted>2022-04-13T03:47:48Z</cp:lastPrinted>
  <dcterms:created xsi:type="dcterms:W3CDTF">2022-04-05T06:14:48Z</dcterms:created>
  <dcterms:modified xsi:type="dcterms:W3CDTF">2022-04-30T15:18:20Z</dcterms:modified>
</cp:coreProperties>
</file>

<file path=docProps/thumbnail.jpeg>
</file>